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3B0572-92FF-487E-B791-492A7F0A575F}"/>
              </a:ext>
            </a:extLst>
          </p:cNvPr>
          <p:cNvGrpSpPr/>
          <p:nvPr/>
        </p:nvGrpSpPr>
        <p:grpSpPr>
          <a:xfrm>
            <a:off x="1064405" y="1072151"/>
            <a:ext cx="2004350" cy="2262188"/>
            <a:chOff x="1217042" y="341052"/>
            <a:chExt cx="2004350" cy="2262188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E4272D98-21D4-4604-B834-63340C6C0F41}"/>
                </a:ext>
              </a:extLst>
            </p:cNvPr>
            <p:cNvSpPr/>
            <p:nvPr/>
          </p:nvSpPr>
          <p:spPr>
            <a:xfrm>
              <a:off x="121704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00B0F0">
                <a:alpha val="2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DF3C66-7102-4A25-BDF6-FC573EA4F152}"/>
                </a:ext>
              </a:extLst>
            </p:cNvPr>
            <p:cNvGrpSpPr/>
            <p:nvPr/>
          </p:nvGrpSpPr>
          <p:grpSpPr>
            <a:xfrm>
              <a:off x="1277447" y="1233681"/>
              <a:ext cx="935719" cy="1339199"/>
              <a:chOff x="1348956" y="857160"/>
              <a:chExt cx="2430564" cy="3478620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E443DDB8-992C-4E60-BC3C-7C3785CAEFDB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5F81C79-1284-430D-B870-06D4D56ED45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D03F7B8-2C56-4D16-A284-1EF0FD6918B8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192DFFB-91A1-4EB8-8A7E-8F5C407AB2E8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950D67D-BB03-485C-A388-B6FE8A1E3645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1AEADB9-514F-470C-BD0A-73144B00BEEB}"/>
                </a:ext>
              </a:extLst>
            </p:cNvPr>
            <p:cNvGrpSpPr/>
            <p:nvPr/>
          </p:nvGrpSpPr>
          <p:grpSpPr>
            <a:xfrm>
              <a:off x="2226353" y="1233681"/>
              <a:ext cx="935719" cy="1339199"/>
              <a:chOff x="1348956" y="857160"/>
              <a:chExt cx="2430564" cy="3478620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B8362469-9204-4AEF-9F00-0442B6C1BD8D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1BFADAE-8418-4F8A-88C7-8F99D323731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13695B7-E4E5-4AB4-8ACA-CAC5A52A6EE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BFC2508F-7FBB-4E1F-8D1D-99EC9F02B23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040E1D2-E5F1-4A6A-8A1B-3EAD44EAC148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200232C-CD2A-4CA9-8CC3-2D26D8969867}"/>
                </a:ext>
              </a:extLst>
            </p:cNvPr>
            <p:cNvGrpSpPr/>
            <p:nvPr/>
          </p:nvGrpSpPr>
          <p:grpSpPr>
            <a:xfrm>
              <a:off x="1277447" y="396919"/>
              <a:ext cx="935719" cy="1339199"/>
              <a:chOff x="1348956" y="857160"/>
              <a:chExt cx="2430564" cy="3478620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211CFFE1-084F-455A-862E-18C4AD80873B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305D05E-53C9-477A-9E0C-9D791082451D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1B744A3-2A4D-40A6-AD34-C3FBC6252B2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C757896-6244-425A-8EA6-13C9A880C5E4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4F54052D-3BCD-4581-BBC9-B4BAF29FFDE1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AAB6CD0-93B5-4273-8913-60632DF18308}"/>
                </a:ext>
              </a:extLst>
            </p:cNvPr>
            <p:cNvGrpSpPr/>
            <p:nvPr/>
          </p:nvGrpSpPr>
          <p:grpSpPr>
            <a:xfrm>
              <a:off x="2226353" y="396919"/>
              <a:ext cx="935719" cy="1339199"/>
              <a:chOff x="1348956" y="857160"/>
              <a:chExt cx="2430564" cy="3478620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54FBAB0-45C3-46E6-AB8D-316F78A2148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9E596F-2C11-4132-BD59-F310193D97D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0507870-C7B0-4226-848E-4A335CCD6D8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5CCC1F7-6088-4CEC-AB11-56695DDF3C38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4DED216-B0C6-4263-893B-9D1D0F8B23CD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7B2FB1D-D40F-41D9-87A9-C0FABB50CB2E}"/>
                </a:ext>
              </a:extLst>
            </p:cNvPr>
            <p:cNvGrpSpPr/>
            <p:nvPr/>
          </p:nvGrpSpPr>
          <p:grpSpPr>
            <a:xfrm>
              <a:off x="1217042" y="341052"/>
              <a:ext cx="2004350" cy="2262188"/>
              <a:chOff x="905538" y="971551"/>
              <a:chExt cx="2004350" cy="2262188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A712C51F-0AE7-4B6F-95D9-A7A9553877C0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solidFill>
                <a:srgbClr val="00B0F0">
                  <a:alpha val="10000"/>
                </a:srgbClr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DCC97728-F3DF-493A-A29D-A3AD8F20CCEE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solidFill>
                <a:srgbClr val="00B0F0">
                  <a:alpha val="10000"/>
                </a:srgbClr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4BF42BB1-EBF9-4161-824C-A2D7D402681B}"/>
                  </a:ext>
                </a:extLst>
              </p:cNvPr>
              <p:cNvSpPr/>
              <p:nvPr/>
            </p:nvSpPr>
            <p:spPr>
              <a:xfrm>
                <a:off x="90553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BB8C53B-C972-4816-AC82-9AF27CE98735}"/>
                </a:ext>
              </a:extLst>
            </p:cNvPr>
            <p:cNvSpPr/>
            <p:nvPr/>
          </p:nvSpPr>
          <p:spPr>
            <a:xfrm>
              <a:off x="1670592" y="417836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102A305-B685-4C8C-9DCA-CAA8AD37FD3C}"/>
                </a:ext>
              </a:extLst>
            </p:cNvPr>
            <p:cNvGrpSpPr/>
            <p:nvPr/>
          </p:nvGrpSpPr>
          <p:grpSpPr>
            <a:xfrm>
              <a:off x="1303309" y="1042427"/>
              <a:ext cx="1804046" cy="1486334"/>
              <a:chOff x="1303309" y="1042427"/>
              <a:chExt cx="1804046" cy="148633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52958AE-A840-4F40-AE70-A9A069B0C71C}"/>
                  </a:ext>
                </a:extLst>
              </p:cNvPr>
              <p:cNvSpPr/>
              <p:nvPr/>
            </p:nvSpPr>
            <p:spPr>
              <a:xfrm>
                <a:off x="252655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07D9FBA-CDF3-4413-988B-98687753829C}"/>
                  </a:ext>
                </a:extLst>
              </p:cNvPr>
              <p:cNvSpPr/>
              <p:nvPr/>
            </p:nvSpPr>
            <p:spPr>
              <a:xfrm>
                <a:off x="130330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84AACAF-13DE-4FFC-984D-86D84E2FEE87}"/>
                  </a:ext>
                </a:extLst>
              </p:cNvPr>
              <p:cNvSpPr/>
              <p:nvPr/>
            </p:nvSpPr>
            <p:spPr>
              <a:xfrm>
                <a:off x="135599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6746E06-95A4-41C4-BA3A-208B5834EEC9}"/>
                  </a:ext>
                </a:extLst>
              </p:cNvPr>
              <p:cNvSpPr/>
              <p:nvPr/>
            </p:nvSpPr>
            <p:spPr>
              <a:xfrm>
                <a:off x="198593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6CD2351-6331-4A94-A66F-90B75A2DDA3B}"/>
                  </a:ext>
                </a:extLst>
              </p:cNvPr>
              <p:cNvSpPr/>
              <p:nvPr/>
            </p:nvSpPr>
            <p:spPr>
              <a:xfrm>
                <a:off x="266019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2653B80-86C8-4155-B498-A7E185DBD48B}"/>
                  </a:ext>
                </a:extLst>
              </p:cNvPr>
              <p:cNvSpPr/>
              <p:nvPr/>
            </p:nvSpPr>
            <p:spPr>
              <a:xfrm>
                <a:off x="218119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A2723CB-80FE-483B-9EC9-38C2328ECD4D}"/>
                </a:ext>
              </a:extLst>
            </p:cNvPr>
            <p:cNvGrpSpPr/>
            <p:nvPr/>
          </p:nvGrpSpPr>
          <p:grpSpPr>
            <a:xfrm>
              <a:off x="1560236" y="1164566"/>
              <a:ext cx="1332882" cy="1159728"/>
              <a:chOff x="1560236" y="1164566"/>
              <a:chExt cx="1332882" cy="1159728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D1CD459-E03A-4950-A622-AB5127FF6321}"/>
                  </a:ext>
                </a:extLst>
              </p:cNvPr>
              <p:cNvSpPr/>
              <p:nvPr/>
            </p:nvSpPr>
            <p:spPr>
              <a:xfrm>
                <a:off x="156023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3C7ACFB3-AC28-402E-BF63-990BBF1BBCE3}"/>
                  </a:ext>
                </a:extLst>
              </p:cNvPr>
              <p:cNvSpPr txBox="1"/>
              <p:nvPr/>
            </p:nvSpPr>
            <p:spPr>
              <a:xfrm>
                <a:off x="167224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F290A60-B319-43C1-AED1-8ED599886E39}"/>
              </a:ext>
            </a:extLst>
          </p:cNvPr>
          <p:cNvGrpSpPr/>
          <p:nvPr/>
        </p:nvGrpSpPr>
        <p:grpSpPr>
          <a:xfrm>
            <a:off x="3944927" y="1072151"/>
            <a:ext cx="2004350" cy="2262188"/>
            <a:chOff x="3609722" y="341052"/>
            <a:chExt cx="2004350" cy="2262188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F3CECDA9-F388-41C2-A7B8-A5D750E7D0D0}"/>
                </a:ext>
              </a:extLst>
            </p:cNvPr>
            <p:cNvSpPr/>
            <p:nvPr/>
          </p:nvSpPr>
          <p:spPr>
            <a:xfrm>
              <a:off x="360972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338EDBF-69CB-46D3-8278-C31767C666CE}"/>
                </a:ext>
              </a:extLst>
            </p:cNvPr>
            <p:cNvGrpSpPr/>
            <p:nvPr/>
          </p:nvGrpSpPr>
          <p:grpSpPr>
            <a:xfrm>
              <a:off x="3670127" y="1233681"/>
              <a:ext cx="935719" cy="1339199"/>
              <a:chOff x="1348956" y="857160"/>
              <a:chExt cx="2430564" cy="3478620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581B4FC1-E5CB-4640-821C-9F40BF528D7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706B2D6-C70C-4D0C-A5BB-5DBE0C6DBEA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BA2518F-E2AE-4DF7-8E55-5616C416971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DB94FC11-23CA-4688-A9D2-2965343AAE3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0B755B0E-8F2E-474E-9E64-E6AD826F081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BCCD6368-DB71-45B5-9777-471E812723A9}"/>
                </a:ext>
              </a:extLst>
            </p:cNvPr>
            <p:cNvGrpSpPr/>
            <p:nvPr/>
          </p:nvGrpSpPr>
          <p:grpSpPr>
            <a:xfrm>
              <a:off x="4619033" y="1233681"/>
              <a:ext cx="935719" cy="1339199"/>
              <a:chOff x="1348956" y="857160"/>
              <a:chExt cx="2430564" cy="3478620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EFC03D4A-343B-40F2-8B51-C6BD17087809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19635F9-C64E-49CB-BE92-E0044D0E11CA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F45680B-69AA-4ACA-85F2-B95F590D3038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1097F099-481B-40AF-A7A1-542FFB475BB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DBE799B-A3EF-406F-B392-639D7EA34793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10DCA71-FE7B-4876-85C1-7B6E42C6F9E4}"/>
                </a:ext>
              </a:extLst>
            </p:cNvPr>
            <p:cNvGrpSpPr/>
            <p:nvPr/>
          </p:nvGrpSpPr>
          <p:grpSpPr>
            <a:xfrm>
              <a:off x="3670127" y="396919"/>
              <a:ext cx="935719" cy="1339199"/>
              <a:chOff x="1348956" y="857160"/>
              <a:chExt cx="2430564" cy="3478620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4966635-FC77-4726-A609-28A3F49B3813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C26456F-8D7B-40CE-A5A3-2325C15740F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4082154-7FE9-43DD-A02D-31D27C022E6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669E8A43-42C3-4932-BB0B-65CCB573AE3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9BE56AD-01A2-41B7-A25A-57C1AC74E69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6C8976D-F79F-4591-8C02-6F75B8B30F65}"/>
                </a:ext>
              </a:extLst>
            </p:cNvPr>
            <p:cNvGrpSpPr/>
            <p:nvPr/>
          </p:nvGrpSpPr>
          <p:grpSpPr>
            <a:xfrm>
              <a:off x="4619033" y="396919"/>
              <a:ext cx="935719" cy="1339199"/>
              <a:chOff x="1348956" y="857160"/>
              <a:chExt cx="2430564" cy="3478620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BEBBEFB2-1948-4DCB-B8B0-8F96A8C6CE30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613545F-F2A6-478A-A5B0-7D54FBC8687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E44C2E0-C5EC-40F1-B39A-FE2F9BA23CA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BDCBC99-8DE7-456D-861B-64AB98E6753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F7C2AAB-E836-41C3-B959-9F993EC50A58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8EA3BE5-4292-435E-A4A5-08C9B113B80C}"/>
                </a:ext>
              </a:extLst>
            </p:cNvPr>
            <p:cNvGrpSpPr/>
            <p:nvPr/>
          </p:nvGrpSpPr>
          <p:grpSpPr>
            <a:xfrm>
              <a:off x="3609722" y="341052"/>
              <a:ext cx="2004350" cy="2262188"/>
              <a:chOff x="905538" y="971551"/>
              <a:chExt cx="2004350" cy="2262188"/>
            </a:xfrm>
            <a:solidFill>
              <a:srgbClr val="FF66CC">
                <a:alpha val="20000"/>
              </a:srgbClr>
            </a:solidFill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A92D2561-BEFF-4E10-932F-CD7F26FDD6B1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grpFill/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BDEA124-172A-43E8-84DA-39CA05E8D2AF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grpFill/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D175B5B8-8DE4-46B4-8C2B-1396755E265F}"/>
                  </a:ext>
                </a:extLst>
              </p:cNvPr>
              <p:cNvSpPr/>
              <p:nvPr/>
            </p:nvSpPr>
            <p:spPr>
              <a:xfrm>
                <a:off x="90553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0F7AC9F-F29B-41D4-A192-68B6F7F97F07}"/>
                </a:ext>
              </a:extLst>
            </p:cNvPr>
            <p:cNvSpPr/>
            <p:nvPr/>
          </p:nvSpPr>
          <p:spPr>
            <a:xfrm>
              <a:off x="4063272" y="417836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F3CAEFF-D882-416C-8E52-E7DC681A88B4}"/>
                </a:ext>
              </a:extLst>
            </p:cNvPr>
            <p:cNvGrpSpPr/>
            <p:nvPr/>
          </p:nvGrpSpPr>
          <p:grpSpPr>
            <a:xfrm>
              <a:off x="3695989" y="1042427"/>
              <a:ext cx="1804046" cy="1486334"/>
              <a:chOff x="3695989" y="1042427"/>
              <a:chExt cx="1804046" cy="148633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3B38635-6CA1-483E-8AFA-3C4D4261F3DE}"/>
                  </a:ext>
                </a:extLst>
              </p:cNvPr>
              <p:cNvSpPr/>
              <p:nvPr/>
            </p:nvSpPr>
            <p:spPr>
              <a:xfrm>
                <a:off x="491923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BC02261-838C-43E3-AA61-7CCA02C815EE}"/>
                  </a:ext>
                </a:extLst>
              </p:cNvPr>
              <p:cNvSpPr/>
              <p:nvPr/>
            </p:nvSpPr>
            <p:spPr>
              <a:xfrm>
                <a:off x="369598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E352448-4515-4DA5-BD5E-2CA1D11AB044}"/>
                  </a:ext>
                </a:extLst>
              </p:cNvPr>
              <p:cNvSpPr/>
              <p:nvPr/>
            </p:nvSpPr>
            <p:spPr>
              <a:xfrm>
                <a:off x="374867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C4A6786-32E4-4734-A4A9-F1F486313F3F}"/>
                  </a:ext>
                </a:extLst>
              </p:cNvPr>
              <p:cNvSpPr/>
              <p:nvPr/>
            </p:nvSpPr>
            <p:spPr>
              <a:xfrm>
                <a:off x="437861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551479D-9E98-40F1-B1B5-81DF3ED2FEF4}"/>
                  </a:ext>
                </a:extLst>
              </p:cNvPr>
              <p:cNvSpPr/>
              <p:nvPr/>
            </p:nvSpPr>
            <p:spPr>
              <a:xfrm>
                <a:off x="505287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41F351E-4589-4C14-B78F-F31869DD6AD7}"/>
                  </a:ext>
                </a:extLst>
              </p:cNvPr>
              <p:cNvSpPr/>
              <p:nvPr/>
            </p:nvSpPr>
            <p:spPr>
              <a:xfrm>
                <a:off x="457387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2E4B25D-AF38-4F6B-BA70-BEA46FFC6685}"/>
                </a:ext>
              </a:extLst>
            </p:cNvPr>
            <p:cNvGrpSpPr/>
            <p:nvPr/>
          </p:nvGrpSpPr>
          <p:grpSpPr>
            <a:xfrm>
              <a:off x="3952916" y="1164566"/>
              <a:ext cx="1332882" cy="1159728"/>
              <a:chOff x="3952916" y="1164566"/>
              <a:chExt cx="1332882" cy="1159728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36472897-C056-41A5-9A92-F8AF979A060F}"/>
                  </a:ext>
                </a:extLst>
              </p:cNvPr>
              <p:cNvSpPr/>
              <p:nvPr/>
            </p:nvSpPr>
            <p:spPr>
              <a:xfrm>
                <a:off x="395291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83572913-A691-48A5-9DD9-48BC55441D58}"/>
                  </a:ext>
                </a:extLst>
              </p:cNvPr>
              <p:cNvSpPr txBox="1"/>
              <p:nvPr/>
            </p:nvSpPr>
            <p:spPr>
              <a:xfrm>
                <a:off x="406492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F7D9F74-4131-4D75-A899-87C5AD62F576}"/>
              </a:ext>
            </a:extLst>
          </p:cNvPr>
          <p:cNvGrpSpPr/>
          <p:nvPr/>
        </p:nvGrpSpPr>
        <p:grpSpPr>
          <a:xfrm>
            <a:off x="6909372" y="1072151"/>
            <a:ext cx="2004350" cy="2262188"/>
            <a:chOff x="6147182" y="341052"/>
            <a:chExt cx="2004350" cy="2262188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319DC21C-E535-4E7A-919E-19A02C313C96}"/>
                </a:ext>
              </a:extLst>
            </p:cNvPr>
            <p:cNvSpPr/>
            <p:nvPr/>
          </p:nvSpPr>
          <p:spPr>
            <a:xfrm>
              <a:off x="614718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89B680A0-DEA9-4B15-873A-A5F37C0ABFE2}"/>
                </a:ext>
              </a:extLst>
            </p:cNvPr>
            <p:cNvGrpSpPr/>
            <p:nvPr/>
          </p:nvGrpSpPr>
          <p:grpSpPr>
            <a:xfrm>
              <a:off x="6207587" y="1233681"/>
              <a:ext cx="935719" cy="1339199"/>
              <a:chOff x="1348956" y="857160"/>
              <a:chExt cx="2430564" cy="3478620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098425DD-1AEE-4359-BA0A-D30227F78C26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9A7C968-38FE-4952-9B6D-5A2A2DC3AD6F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A75C19C-A55F-4E2B-9DCF-5C4D1054F17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7526EAA6-0DF6-4C47-BF93-E8FA1B50DE4B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154A396-DE3A-45A9-A049-CEEC0D0E8FF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BD53E00C-E420-4602-A766-2B2009E0DBFA}"/>
                </a:ext>
              </a:extLst>
            </p:cNvPr>
            <p:cNvGrpSpPr/>
            <p:nvPr/>
          </p:nvGrpSpPr>
          <p:grpSpPr>
            <a:xfrm>
              <a:off x="7156493" y="1233681"/>
              <a:ext cx="935719" cy="1339199"/>
              <a:chOff x="1348956" y="857160"/>
              <a:chExt cx="2430564" cy="3478620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264221B-C20A-43BF-AC31-103772F8B8B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E786627-6317-4AB8-B5D7-CC7EFC4C92CD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120E6C2-8493-48E4-8A3B-2B2512925BBA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3EB8C74D-0A9E-449D-A26C-4538D2A387C8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AB261BD-FE44-4CD1-B6E7-60E5D853790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0AEA766-D638-4C29-8748-784F2C118B57}"/>
                </a:ext>
              </a:extLst>
            </p:cNvPr>
            <p:cNvGrpSpPr/>
            <p:nvPr/>
          </p:nvGrpSpPr>
          <p:grpSpPr>
            <a:xfrm>
              <a:off x="6207587" y="396919"/>
              <a:ext cx="935719" cy="1339199"/>
              <a:chOff x="1348956" y="857160"/>
              <a:chExt cx="2430564" cy="3478620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FE0634CC-67C0-446C-B291-81948053C846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302011A-530D-47E8-B6B1-6C3111DE0F1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4C33C2C-2080-4247-9965-6CE210A141C5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A1669554-599A-45B8-B16F-34FD1749897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7AA6824-3247-4AB5-B4B4-9A0113A3C7C3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D836A59-A116-49FD-867A-DD5B5938FC2F}"/>
                </a:ext>
              </a:extLst>
            </p:cNvPr>
            <p:cNvGrpSpPr/>
            <p:nvPr/>
          </p:nvGrpSpPr>
          <p:grpSpPr>
            <a:xfrm>
              <a:off x="7156493" y="396919"/>
              <a:ext cx="935719" cy="1339199"/>
              <a:chOff x="1348956" y="857160"/>
              <a:chExt cx="2430564" cy="3478620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25A490B7-355D-4F2B-A8D2-D935A0956CF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D9610F14-BAB1-4D40-ABBF-8698A1F794C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2A70596-E5C7-496B-A88C-1263EE58F906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2CA7B56F-2638-4FB2-ACD7-634E6BB990BD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F7439C8-DBB6-4E56-8608-512B3F535444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42F6A7EC-635C-4759-BDA0-86FF83838168}"/>
                </a:ext>
              </a:extLst>
            </p:cNvPr>
            <p:cNvGrpSpPr/>
            <p:nvPr/>
          </p:nvGrpSpPr>
          <p:grpSpPr>
            <a:xfrm>
              <a:off x="6147183" y="341052"/>
              <a:ext cx="2004349" cy="2262188"/>
              <a:chOff x="905539" y="971551"/>
              <a:chExt cx="2004349" cy="2262188"/>
            </a:xfrm>
            <a:solidFill>
              <a:srgbClr val="00B050">
                <a:alpha val="20000"/>
              </a:srgbClr>
            </a:solidFill>
          </p:grpSpPr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4B89EE4F-D95B-4DA3-AA75-5D78E75305B8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grpFill/>
              <a:ln w="25400">
                <a:solidFill>
                  <a:srgbClr val="92D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B85E8E74-E159-4D3F-97D4-2516C769124D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grpFill/>
              <a:ln w="25400">
                <a:solidFill>
                  <a:srgbClr val="92D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32EAF6B-53E3-479A-AC8E-714AD7BA5600}"/>
                </a:ext>
              </a:extLst>
            </p:cNvPr>
            <p:cNvGrpSpPr/>
            <p:nvPr/>
          </p:nvGrpSpPr>
          <p:grpSpPr>
            <a:xfrm>
              <a:off x="6233449" y="1042427"/>
              <a:ext cx="1804046" cy="1486334"/>
              <a:chOff x="5921945" y="1672926"/>
              <a:chExt cx="1804046" cy="1486334"/>
            </a:xfrm>
            <a:solidFill>
              <a:srgbClr val="92D050"/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051588C-A72A-4DCC-BD1F-DEFDB9580349}"/>
                  </a:ext>
                </a:extLst>
              </p:cNvPr>
              <p:cNvSpPr/>
              <p:nvPr/>
            </p:nvSpPr>
            <p:spPr>
              <a:xfrm>
                <a:off x="7145189" y="1727977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4C1F46F-B9E2-4639-B549-BBA97FD42DA5}"/>
                  </a:ext>
                </a:extLst>
              </p:cNvPr>
              <p:cNvSpPr/>
              <p:nvPr/>
            </p:nvSpPr>
            <p:spPr>
              <a:xfrm>
                <a:off x="5921945" y="249245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6F07891-2DE6-4C82-B8BD-EA7458835142}"/>
                  </a:ext>
                </a:extLst>
              </p:cNvPr>
              <p:cNvSpPr/>
              <p:nvPr/>
            </p:nvSpPr>
            <p:spPr>
              <a:xfrm>
                <a:off x="5974627" y="1689804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34E4ED5-9281-4191-A106-E07FA8E9CA03}"/>
                  </a:ext>
                </a:extLst>
              </p:cNvPr>
              <p:cNvSpPr/>
              <p:nvPr/>
            </p:nvSpPr>
            <p:spPr>
              <a:xfrm>
                <a:off x="6604571" y="2896888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BE44A62-BA72-413F-8F3F-705351EB4C7F}"/>
                  </a:ext>
                </a:extLst>
              </p:cNvPr>
              <p:cNvSpPr/>
              <p:nvPr/>
            </p:nvSpPr>
            <p:spPr>
              <a:xfrm>
                <a:off x="7278831" y="2583544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BE66E76-28CB-49D9-A154-C0024C14112B}"/>
                  </a:ext>
                </a:extLst>
              </p:cNvPr>
              <p:cNvSpPr/>
              <p:nvPr/>
            </p:nvSpPr>
            <p:spPr>
              <a:xfrm>
                <a:off x="6799834" y="1672926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3884B54-D6CE-45D3-B5FB-FCA73A2FEB31}"/>
                </a:ext>
              </a:extLst>
            </p:cNvPr>
            <p:cNvGrpSpPr/>
            <p:nvPr/>
          </p:nvGrpSpPr>
          <p:grpSpPr>
            <a:xfrm>
              <a:off x="6490376" y="1164566"/>
              <a:ext cx="1332882" cy="1159728"/>
              <a:chOff x="6490376" y="1164566"/>
              <a:chExt cx="1332882" cy="1159728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86C2AAA6-1EFF-4126-9DC8-71B5F7595254}"/>
                  </a:ext>
                </a:extLst>
              </p:cNvPr>
              <p:cNvSpPr/>
              <p:nvPr/>
            </p:nvSpPr>
            <p:spPr>
              <a:xfrm>
                <a:off x="649037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1628C16B-3BF9-474D-BB7A-46CE1121503C}"/>
                  </a:ext>
                </a:extLst>
              </p:cNvPr>
              <p:cNvSpPr txBox="1"/>
              <p:nvPr/>
            </p:nvSpPr>
            <p:spPr>
              <a:xfrm>
                <a:off x="660238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662236F9-22C9-4AFF-BB76-8C69A43A1513}"/>
                </a:ext>
              </a:extLst>
            </p:cNvPr>
            <p:cNvGrpSpPr/>
            <p:nvPr/>
          </p:nvGrpSpPr>
          <p:grpSpPr>
            <a:xfrm>
              <a:off x="6147182" y="417836"/>
              <a:ext cx="2004349" cy="296366"/>
              <a:chOff x="5835678" y="1048335"/>
              <a:chExt cx="2004349" cy="296366"/>
            </a:xfrm>
          </p:grpSpPr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B9128557-009F-4CDF-8656-C8E4F8D3BE0D}"/>
                  </a:ext>
                </a:extLst>
              </p:cNvPr>
              <p:cNvSpPr/>
              <p:nvPr/>
            </p:nvSpPr>
            <p:spPr>
              <a:xfrm>
                <a:off x="583567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6A9BC1E-D4B2-4091-A171-9DFD29AFFFDB}"/>
                  </a:ext>
                </a:extLst>
              </p:cNvPr>
              <p:cNvSpPr/>
              <p:nvPr/>
            </p:nvSpPr>
            <p:spPr>
              <a:xfrm>
                <a:off x="6289228" y="1048335"/>
                <a:ext cx="1067470" cy="224483"/>
              </a:xfrm>
              <a:custGeom>
                <a:avLst/>
                <a:gdLst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74090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34952 w 1731000"/>
                  <a:gd name="connsiteY11" fmla="*/ 1940 h 416972"/>
                  <a:gd name="connsiteX12" fmla="*/ 864925 w 1731000"/>
                  <a:gd name="connsiteY12" fmla="*/ 61 h 416972"/>
                  <a:gd name="connsiteX13" fmla="*/ 865102 w 1731000"/>
                  <a:gd name="connsiteY13" fmla="*/ 0 h 416972"/>
                  <a:gd name="connsiteX14" fmla="*/ 865500 w 1731000"/>
                  <a:gd name="connsiteY14" fmla="*/ 25 h 416972"/>
                  <a:gd name="connsiteX15" fmla="*/ 865898 w 1731000"/>
                  <a:gd name="connsiteY15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14" fmla="*/ 865898 w 1731000"/>
                  <a:gd name="connsiteY14" fmla="*/ 0 h 416972"/>
                  <a:gd name="connsiteX0" fmla="*/ 865500 w 1731000"/>
                  <a:gd name="connsiteY0" fmla="*/ 25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0" fmla="*/ 865102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0" fmla="*/ 864925 w 1731000"/>
                  <a:gd name="connsiteY0" fmla="*/ 1 h 416912"/>
                  <a:gd name="connsiteX1" fmla="*/ 866076 w 1731000"/>
                  <a:gd name="connsiteY1" fmla="*/ 1 h 416912"/>
                  <a:gd name="connsiteX2" fmla="*/ 1673106 w 1731000"/>
                  <a:gd name="connsiteY2" fmla="*/ 210092 h 416912"/>
                  <a:gd name="connsiteX3" fmla="*/ 1728320 w 1731000"/>
                  <a:gd name="connsiteY3" fmla="*/ 305726 h 416912"/>
                  <a:gd name="connsiteX4" fmla="*/ 1714041 w 1731000"/>
                  <a:gd name="connsiteY4" fmla="*/ 359018 h 416912"/>
                  <a:gd name="connsiteX5" fmla="*/ 1618407 w 1731000"/>
                  <a:gd name="connsiteY5" fmla="*/ 414232 h 416912"/>
                  <a:gd name="connsiteX6" fmla="*/ 865500 w 1731000"/>
                  <a:gd name="connsiteY6" fmla="*/ 274030 h 416912"/>
                  <a:gd name="connsiteX7" fmla="*/ 112593 w 1731000"/>
                  <a:gd name="connsiteY7" fmla="*/ 414232 h 416912"/>
                  <a:gd name="connsiteX8" fmla="*/ 16959 w 1731000"/>
                  <a:gd name="connsiteY8" fmla="*/ 359018 h 416912"/>
                  <a:gd name="connsiteX9" fmla="*/ 2680 w 1731000"/>
                  <a:gd name="connsiteY9" fmla="*/ 305726 h 416912"/>
                  <a:gd name="connsiteX10" fmla="*/ 57894 w 1731000"/>
                  <a:gd name="connsiteY10" fmla="*/ 210092 h 416912"/>
                  <a:gd name="connsiteX11" fmla="*/ 864925 w 1731000"/>
                  <a:gd name="connsiteY11" fmla="*/ 1 h 416912"/>
                  <a:gd name="connsiteX0" fmla="*/ 57894 w 1731000"/>
                  <a:gd name="connsiteY0" fmla="*/ 210091 h 416911"/>
                  <a:gd name="connsiteX1" fmla="*/ 866076 w 1731000"/>
                  <a:gd name="connsiteY1" fmla="*/ 0 h 416911"/>
                  <a:gd name="connsiteX2" fmla="*/ 1673106 w 1731000"/>
                  <a:gd name="connsiteY2" fmla="*/ 210091 h 416911"/>
                  <a:gd name="connsiteX3" fmla="*/ 1728320 w 1731000"/>
                  <a:gd name="connsiteY3" fmla="*/ 305725 h 416911"/>
                  <a:gd name="connsiteX4" fmla="*/ 1714041 w 1731000"/>
                  <a:gd name="connsiteY4" fmla="*/ 359017 h 416911"/>
                  <a:gd name="connsiteX5" fmla="*/ 1618407 w 1731000"/>
                  <a:gd name="connsiteY5" fmla="*/ 414231 h 416911"/>
                  <a:gd name="connsiteX6" fmla="*/ 865500 w 1731000"/>
                  <a:gd name="connsiteY6" fmla="*/ 274029 h 416911"/>
                  <a:gd name="connsiteX7" fmla="*/ 112593 w 1731000"/>
                  <a:gd name="connsiteY7" fmla="*/ 414231 h 416911"/>
                  <a:gd name="connsiteX8" fmla="*/ 16959 w 1731000"/>
                  <a:gd name="connsiteY8" fmla="*/ 359017 h 416911"/>
                  <a:gd name="connsiteX9" fmla="*/ 2680 w 1731000"/>
                  <a:gd name="connsiteY9" fmla="*/ 305725 h 416911"/>
                  <a:gd name="connsiteX10" fmla="*/ 57894 w 1731000"/>
                  <a:gd name="connsiteY10" fmla="*/ 210091 h 416911"/>
                  <a:gd name="connsiteX0" fmla="*/ 57894 w 1731000"/>
                  <a:gd name="connsiteY0" fmla="*/ 210764 h 417584"/>
                  <a:gd name="connsiteX1" fmla="*/ 866076 w 1731000"/>
                  <a:gd name="connsiteY1" fmla="*/ 673 h 417584"/>
                  <a:gd name="connsiteX2" fmla="*/ 1673106 w 1731000"/>
                  <a:gd name="connsiteY2" fmla="*/ 210764 h 417584"/>
                  <a:gd name="connsiteX3" fmla="*/ 1728320 w 1731000"/>
                  <a:gd name="connsiteY3" fmla="*/ 306398 h 417584"/>
                  <a:gd name="connsiteX4" fmla="*/ 1714041 w 1731000"/>
                  <a:gd name="connsiteY4" fmla="*/ 359690 h 417584"/>
                  <a:gd name="connsiteX5" fmla="*/ 1618407 w 1731000"/>
                  <a:gd name="connsiteY5" fmla="*/ 414904 h 417584"/>
                  <a:gd name="connsiteX6" fmla="*/ 865500 w 1731000"/>
                  <a:gd name="connsiteY6" fmla="*/ 274702 h 417584"/>
                  <a:gd name="connsiteX7" fmla="*/ 112593 w 1731000"/>
                  <a:gd name="connsiteY7" fmla="*/ 414904 h 417584"/>
                  <a:gd name="connsiteX8" fmla="*/ 16959 w 1731000"/>
                  <a:gd name="connsiteY8" fmla="*/ 359690 h 417584"/>
                  <a:gd name="connsiteX9" fmla="*/ 2680 w 1731000"/>
                  <a:gd name="connsiteY9" fmla="*/ 306398 h 417584"/>
                  <a:gd name="connsiteX10" fmla="*/ 57894 w 1731000"/>
                  <a:gd name="connsiteY10" fmla="*/ 210764 h 417584"/>
                  <a:gd name="connsiteX0" fmla="*/ 57894 w 1731000"/>
                  <a:gd name="connsiteY0" fmla="*/ 169966 h 376786"/>
                  <a:gd name="connsiteX1" fmla="*/ 866076 w 1731000"/>
                  <a:gd name="connsiteY1" fmla="*/ 901 h 376786"/>
                  <a:gd name="connsiteX2" fmla="*/ 1673106 w 1731000"/>
                  <a:gd name="connsiteY2" fmla="*/ 169966 h 376786"/>
                  <a:gd name="connsiteX3" fmla="*/ 1728320 w 1731000"/>
                  <a:gd name="connsiteY3" fmla="*/ 265600 h 376786"/>
                  <a:gd name="connsiteX4" fmla="*/ 1714041 w 1731000"/>
                  <a:gd name="connsiteY4" fmla="*/ 318892 h 376786"/>
                  <a:gd name="connsiteX5" fmla="*/ 1618407 w 1731000"/>
                  <a:gd name="connsiteY5" fmla="*/ 374106 h 376786"/>
                  <a:gd name="connsiteX6" fmla="*/ 865500 w 1731000"/>
                  <a:gd name="connsiteY6" fmla="*/ 233904 h 376786"/>
                  <a:gd name="connsiteX7" fmla="*/ 112593 w 1731000"/>
                  <a:gd name="connsiteY7" fmla="*/ 374106 h 376786"/>
                  <a:gd name="connsiteX8" fmla="*/ 16959 w 1731000"/>
                  <a:gd name="connsiteY8" fmla="*/ 318892 h 376786"/>
                  <a:gd name="connsiteX9" fmla="*/ 2680 w 1731000"/>
                  <a:gd name="connsiteY9" fmla="*/ 265600 h 376786"/>
                  <a:gd name="connsiteX10" fmla="*/ 57894 w 1731000"/>
                  <a:gd name="connsiteY10" fmla="*/ 169966 h 376786"/>
                  <a:gd name="connsiteX0" fmla="*/ 57894 w 1731000"/>
                  <a:gd name="connsiteY0" fmla="*/ 169252 h 376072"/>
                  <a:gd name="connsiteX1" fmla="*/ 866076 w 1731000"/>
                  <a:gd name="connsiteY1" fmla="*/ 187 h 376072"/>
                  <a:gd name="connsiteX2" fmla="*/ 1673106 w 1731000"/>
                  <a:gd name="connsiteY2" fmla="*/ 169252 h 376072"/>
                  <a:gd name="connsiteX3" fmla="*/ 1728320 w 1731000"/>
                  <a:gd name="connsiteY3" fmla="*/ 264886 h 376072"/>
                  <a:gd name="connsiteX4" fmla="*/ 1714041 w 1731000"/>
                  <a:gd name="connsiteY4" fmla="*/ 318178 h 376072"/>
                  <a:gd name="connsiteX5" fmla="*/ 1618407 w 1731000"/>
                  <a:gd name="connsiteY5" fmla="*/ 373392 h 376072"/>
                  <a:gd name="connsiteX6" fmla="*/ 865500 w 1731000"/>
                  <a:gd name="connsiteY6" fmla="*/ 233190 h 376072"/>
                  <a:gd name="connsiteX7" fmla="*/ 112593 w 1731000"/>
                  <a:gd name="connsiteY7" fmla="*/ 373392 h 376072"/>
                  <a:gd name="connsiteX8" fmla="*/ 16959 w 1731000"/>
                  <a:gd name="connsiteY8" fmla="*/ 318178 h 376072"/>
                  <a:gd name="connsiteX9" fmla="*/ 2680 w 1731000"/>
                  <a:gd name="connsiteY9" fmla="*/ 264886 h 376072"/>
                  <a:gd name="connsiteX10" fmla="*/ 57894 w 1731000"/>
                  <a:gd name="connsiteY10" fmla="*/ 169252 h 37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31000" h="376072">
                    <a:moveTo>
                      <a:pt x="57894" y="169252"/>
                    </a:moveTo>
                    <a:cubicBezTo>
                      <a:pt x="327288" y="99222"/>
                      <a:pt x="558452" y="5369"/>
                      <a:pt x="866076" y="187"/>
                    </a:cubicBezTo>
                    <a:cubicBezTo>
                      <a:pt x="1173700" y="-4995"/>
                      <a:pt x="1404096" y="99222"/>
                      <a:pt x="1673106" y="169252"/>
                    </a:cubicBezTo>
                    <a:cubicBezTo>
                      <a:pt x="1714762" y="180413"/>
                      <a:pt x="1739482" y="223230"/>
                      <a:pt x="1728320" y="264886"/>
                    </a:cubicBezTo>
                    <a:lnTo>
                      <a:pt x="1714041" y="318178"/>
                    </a:lnTo>
                    <a:cubicBezTo>
                      <a:pt x="1702879" y="359833"/>
                      <a:pt x="1660062" y="384554"/>
                      <a:pt x="1618407" y="373392"/>
                    </a:cubicBezTo>
                    <a:cubicBezTo>
                      <a:pt x="1367438" y="306145"/>
                      <a:pt x="1155084" y="238897"/>
                      <a:pt x="865500" y="233190"/>
                    </a:cubicBezTo>
                    <a:cubicBezTo>
                      <a:pt x="575916" y="227483"/>
                      <a:pt x="363562" y="306145"/>
                      <a:pt x="112593" y="373392"/>
                    </a:cubicBezTo>
                    <a:cubicBezTo>
                      <a:pt x="70938" y="384554"/>
                      <a:pt x="28121" y="359833"/>
                      <a:pt x="16959" y="318178"/>
                    </a:cubicBezTo>
                    <a:lnTo>
                      <a:pt x="2680" y="264886"/>
                    </a:lnTo>
                    <a:cubicBezTo>
                      <a:pt x="-8482" y="223230"/>
                      <a:pt x="16239" y="180413"/>
                      <a:pt x="57894" y="1692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8C32167-1EA2-4C65-8BCE-4082797004DC}"/>
              </a:ext>
            </a:extLst>
          </p:cNvPr>
          <p:cNvGrpSpPr/>
          <p:nvPr/>
        </p:nvGrpSpPr>
        <p:grpSpPr>
          <a:xfrm>
            <a:off x="1293170" y="3870959"/>
            <a:ext cx="1509308" cy="2477453"/>
            <a:chOff x="1217042" y="3058373"/>
            <a:chExt cx="2004350" cy="3290040"/>
          </a:xfrm>
        </p:grpSpPr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330B2235-36D4-4530-A4BA-FE3FA8272C7D}"/>
                </a:ext>
              </a:extLst>
            </p:cNvPr>
            <p:cNvSpPr/>
            <p:nvPr/>
          </p:nvSpPr>
          <p:spPr>
            <a:xfrm>
              <a:off x="121704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00B0F0">
                <a:alpha val="2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F051E148-195B-4B48-9E79-A4F67FF87866}"/>
                </a:ext>
              </a:extLst>
            </p:cNvPr>
            <p:cNvGrpSpPr/>
            <p:nvPr/>
          </p:nvGrpSpPr>
          <p:grpSpPr>
            <a:xfrm>
              <a:off x="1283484" y="3132111"/>
              <a:ext cx="1884625" cy="3192296"/>
              <a:chOff x="7171698" y="2220295"/>
              <a:chExt cx="1884625" cy="3593281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82FA3FBC-5933-4A66-87FE-C6FE43292787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4860B1A4-77E9-46FD-8A7A-BF363302569E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C0CDA7CF-E792-42BA-8274-214D909597B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CAC5475B-76AE-4EE2-8EB0-DBC761AA03F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22267DC-2D16-40A2-B848-5414006F995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6110CC1-467D-4FC4-A52D-8C90DBD257A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1E94F17F-5890-4109-8C05-54BB823A6E88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D7491ADA-E4CD-4DAE-8A04-584F903B269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B032655-4EFB-4170-A8B6-61E0E503BE6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18083B69-041A-405A-A917-0653F5A2FFD0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3307661B-2F64-43FE-9911-B0969283F57D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A133258-069A-47EF-8A22-3F676074801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F1FAE07-A209-4FEC-8022-BF9733FA4817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DC5A1E79-BC3E-414F-BA4D-C7D565B3C6BC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D3BD0E02-B24C-4FF5-ACB3-B57D89933DF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B65DB78-1C4B-46B1-B877-BA2CAF4A28F6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16FADED1-90D2-497D-8274-8F962A74046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C0CABF98-802E-4C8B-8534-B7E8AEF8206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1B45E3BE-3F7D-4FBC-8C4A-AB490F31D3FB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82974E3F-42C4-4536-8365-81683B2765BA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BB483423-7F9E-45C8-9B55-7B569D98764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8077E17-1A88-48C4-8CBB-B68A428A176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D3F364BC-9B04-46D1-A7DB-B085BDA3AFB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5B4E841-4133-4876-BA5C-EC9F4530128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E6A28F7-8A8C-47F0-A1F3-45473427F8B6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EB521766-8AD5-4B81-B77B-9FC9B415563C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2F87B8E-AFDA-4F64-AD8F-F732DCB4CD67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E2214490-8713-4A21-9F7B-7B142EA19B4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8096F996-84D6-4995-889A-E43A4CD81886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E4502953-6E7F-41DE-92BF-CD120C1176A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E6C8D607-C459-47D1-9408-2D309528497F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71C534B6-A1E1-4A6E-B3B1-C41E657B1409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8123C44-931F-4113-AB9C-D68BEB6B7AA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3F22DEAA-B0A4-47E4-8317-4CA59F9EF6D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EF7FA275-0D4F-42BA-A145-2490FD1811B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76F9621-7823-4B3E-96DE-3996EA86EFE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CEF58DAB-2AF6-4756-B1EF-10A83866729E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1066A20C-3281-44D7-8C23-E997A4237F6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0EFC2A2-5737-4A7F-8417-2F60C888E2A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0834C20D-A11D-4087-8005-C91DD8C38664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3EE78C58-6B6E-4F91-9561-FF4F6641037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F48D5E3-C47F-45CC-A3A3-EA1A21EE818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D6B1F522-5289-49B0-BF40-B6696ADA64B7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22D78734-3BFA-4E1D-9061-D4E0B66EFAE0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24BC1B4-83C7-4222-AD1B-641017DEEFF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C78C2D1-D3DF-46F8-9499-26208370AD8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CF43611D-8997-4B30-B7F8-3DF04F80FB5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6FE7E85-053D-44CA-A3C6-257AB7987E37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1ADD2D6C-B3B0-4F6F-B8B2-9A2EF2EB7BB5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F38CDF5D-CF2D-491E-A478-1A184285EE10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5D7C7E9-4BB8-4583-9F51-1A2794923DC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E0A3D74D-43A0-42DD-BCD1-1F635CC29620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A466C640-3799-4C3E-BD73-4498BB930B3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98175658-6F1B-4815-B790-B4B954654108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137461E3-60C7-4F4C-9DB6-9AB710FBF53B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65D409C5-1072-4D87-9D57-41DA464BA228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916A4740-C2A4-462E-8A6E-E8E1DD2388E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B84B782-4CAF-49CE-AC43-EEC675FAD396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F78ACA7-60FA-4C2D-9EB7-E799DC765080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D5B38616-8823-4BD6-B97F-F34A834413D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D911CCE-BE38-4ACD-8442-DF0B00A4C32F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DAE48FFD-ED5E-471A-9E2C-4E121A977A05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72D0A50-039C-49E2-8EA9-40732F9DF9F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35DEC1F4-79CF-42F5-9B00-202219EC216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BE5409C7-86FF-43D3-B76C-20E3869F7C0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8E69E158-115B-4B0B-B3E2-985D5D4E152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6FF30163-92D5-4D3D-AB02-3F39849B8E38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FC295DFE-30B5-48D5-AD99-9149B81DC8D5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4694132-C835-469B-A159-75A1A023EF5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4D183293-A410-4C10-95EA-3CBC74CE02A2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B3F85E37-75B7-4530-B6CD-0EA23AB3707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A9F0269-8DCE-4944-B0D2-A283670BCF1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4E876386-18F2-44FB-8E10-019277442F88}"/>
                </a:ext>
              </a:extLst>
            </p:cNvPr>
            <p:cNvSpPr/>
            <p:nvPr/>
          </p:nvSpPr>
          <p:spPr>
            <a:xfrm>
              <a:off x="121704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00B0F0">
                <a:alpha val="1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7B9ABD56-117C-426F-A3DF-B1FCD3751EAC}"/>
                </a:ext>
              </a:extLst>
            </p:cNvPr>
            <p:cNvSpPr/>
            <p:nvPr/>
          </p:nvSpPr>
          <p:spPr>
            <a:xfrm>
              <a:off x="1217043" y="3058373"/>
              <a:ext cx="2004349" cy="1148244"/>
            </a:xfrm>
            <a:prstGeom prst="roundRect">
              <a:avLst>
                <a:gd name="adj" fmla="val 21838"/>
              </a:avLst>
            </a:prstGeom>
            <a:solidFill>
              <a:srgbClr val="00B0F0">
                <a:alpha val="1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EE31C363-247D-4374-8887-475BEB978CFD}"/>
                </a:ext>
              </a:extLst>
            </p:cNvPr>
            <p:cNvSpPr/>
            <p:nvPr/>
          </p:nvSpPr>
          <p:spPr>
            <a:xfrm>
              <a:off x="1217042" y="3486725"/>
              <a:ext cx="2004349" cy="211342"/>
            </a:xfrm>
            <a:prstGeom prst="roundRect">
              <a:avLst>
                <a:gd name="adj" fmla="val 36947"/>
              </a:avLst>
            </a:pr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8031E019-52D9-47D3-AFB3-074E7F89DF8F}"/>
                </a:ext>
              </a:extLst>
            </p:cNvPr>
            <p:cNvSpPr/>
            <p:nvPr/>
          </p:nvSpPr>
          <p:spPr>
            <a:xfrm>
              <a:off x="1670592" y="3401701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658ACFA2-D993-40A9-B3C3-A48BC04BD26F}"/>
                </a:ext>
              </a:extLst>
            </p:cNvPr>
            <p:cNvGrpSpPr/>
            <p:nvPr/>
          </p:nvGrpSpPr>
          <p:grpSpPr>
            <a:xfrm>
              <a:off x="1303309" y="4303389"/>
              <a:ext cx="1804046" cy="1978040"/>
              <a:chOff x="1303309" y="1042427"/>
              <a:chExt cx="1804046" cy="197804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7B6AE06-45C9-4360-9DF1-72E12ADA3E42}"/>
                  </a:ext>
                </a:extLst>
              </p:cNvPr>
              <p:cNvSpPr/>
              <p:nvPr/>
            </p:nvSpPr>
            <p:spPr>
              <a:xfrm>
                <a:off x="252655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AF0F762-6CB8-4357-9385-3F42920583A6}"/>
                  </a:ext>
                </a:extLst>
              </p:cNvPr>
              <p:cNvSpPr/>
              <p:nvPr/>
            </p:nvSpPr>
            <p:spPr>
              <a:xfrm>
                <a:off x="130330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B8D7F18-2611-48E1-B1EB-7DEE22F4A5C9}"/>
                  </a:ext>
                </a:extLst>
              </p:cNvPr>
              <p:cNvSpPr/>
              <p:nvPr/>
            </p:nvSpPr>
            <p:spPr>
              <a:xfrm>
                <a:off x="135599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9BCF5B29-6D62-43D4-8734-3259A1A60C4D}"/>
                  </a:ext>
                </a:extLst>
              </p:cNvPr>
              <p:cNvSpPr/>
              <p:nvPr/>
            </p:nvSpPr>
            <p:spPr>
              <a:xfrm>
                <a:off x="198593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98435C9-9C3D-4BD6-B570-470CC8AC9CC5}"/>
                  </a:ext>
                </a:extLst>
              </p:cNvPr>
              <p:cNvSpPr/>
              <p:nvPr/>
            </p:nvSpPr>
            <p:spPr>
              <a:xfrm>
                <a:off x="266019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138D2E29-C1A2-4346-B8B3-814180691D13}"/>
                  </a:ext>
                </a:extLst>
              </p:cNvPr>
              <p:cNvSpPr/>
              <p:nvPr/>
            </p:nvSpPr>
            <p:spPr>
              <a:xfrm>
                <a:off x="218119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F6F10E9-0F88-4B6E-B6E1-DC7CE9873540}"/>
                  </a:ext>
                </a:extLst>
              </p:cNvPr>
              <p:cNvSpPr/>
              <p:nvPr/>
            </p:nvSpPr>
            <p:spPr>
              <a:xfrm>
                <a:off x="2226335" y="2353666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CBB34DD-9E3D-49D4-A930-DD4B48E53843}"/>
                  </a:ext>
                </a:extLst>
              </p:cNvPr>
              <p:cNvSpPr/>
              <p:nvPr/>
            </p:nvSpPr>
            <p:spPr>
              <a:xfrm>
                <a:off x="1645170" y="2698774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4EE8957-1657-427D-8BD2-E7E87050540F}"/>
                </a:ext>
              </a:extLst>
            </p:cNvPr>
            <p:cNvGrpSpPr/>
            <p:nvPr/>
          </p:nvGrpSpPr>
          <p:grpSpPr>
            <a:xfrm>
              <a:off x="1560236" y="4606506"/>
              <a:ext cx="1332882" cy="1159728"/>
              <a:chOff x="1560236" y="1164566"/>
              <a:chExt cx="1332882" cy="1159728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2FD9C0E7-A041-4E73-B7DC-664E5DE190EA}"/>
                  </a:ext>
                </a:extLst>
              </p:cNvPr>
              <p:cNvSpPr/>
              <p:nvPr/>
            </p:nvSpPr>
            <p:spPr>
              <a:xfrm>
                <a:off x="156023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3A9337A5-06D0-417D-A87B-830282B772E3}"/>
                  </a:ext>
                </a:extLst>
              </p:cNvPr>
              <p:cNvSpPr txBox="1"/>
              <p:nvPr/>
            </p:nvSpPr>
            <p:spPr>
              <a:xfrm>
                <a:off x="167224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2503B8CC-712E-48D4-BB63-E594C2CA2A5D}"/>
              </a:ext>
            </a:extLst>
          </p:cNvPr>
          <p:cNvGrpSpPr/>
          <p:nvPr/>
        </p:nvGrpSpPr>
        <p:grpSpPr>
          <a:xfrm>
            <a:off x="4198346" y="3870959"/>
            <a:ext cx="1509308" cy="2477453"/>
            <a:chOff x="3609722" y="3058373"/>
            <a:chExt cx="2004350" cy="3290040"/>
          </a:xfrm>
        </p:grpSpPr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36864013-91C9-4A45-94C3-457592DCE88F}"/>
                </a:ext>
              </a:extLst>
            </p:cNvPr>
            <p:cNvSpPr/>
            <p:nvPr/>
          </p:nvSpPr>
          <p:spPr>
            <a:xfrm>
              <a:off x="360972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F4CB2B7-F0F5-41BD-9571-E199B2824E93}"/>
                </a:ext>
              </a:extLst>
            </p:cNvPr>
            <p:cNvGrpSpPr/>
            <p:nvPr/>
          </p:nvGrpSpPr>
          <p:grpSpPr>
            <a:xfrm>
              <a:off x="3680482" y="3116299"/>
              <a:ext cx="1884625" cy="3192296"/>
              <a:chOff x="7171698" y="2220295"/>
              <a:chExt cx="1884625" cy="3593281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75927180-02FB-49A5-84FD-D98FA03D4B00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D8FB8CC1-B6D1-491F-B9A2-A476562A379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78C1C729-2C0F-4DD7-92A7-6E52DFCCFF4C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CE1F497-AAC3-4576-87C6-539CD40BBBA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89DDE5BD-CCF9-454C-82EB-C396B06F7A9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8E5A763-D47F-4C11-9443-1237A2A05E01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8F73A9B7-188C-45B5-B06F-020D4E2D17C9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AA4EDB05-7F0C-4F99-B322-F5497C2656BA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CDA5442-2F0E-4DF1-A62D-D3A16E7FE87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FDD6623D-D1C3-44F8-8A17-F02619994BF4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6C68462F-1063-4CB6-B5F7-F927E072FDB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66904143-5341-4BAA-B4ED-B905A89CE7B4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90A72BFF-819B-4C85-B74E-255C937ECEEB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FCD8217D-2A09-4C62-AFD6-57356FF1A097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B22EBE20-7348-4B78-B915-389976BC14A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24569A5F-D8F4-4E48-9E46-E0F66E76BDF3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C39F5933-9C8D-466A-80DB-C7F43E5F303B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D1D67A97-0CB4-40FA-AB21-C0218E8EE6D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8711E8D3-F946-4161-9BE2-6D4A70DCEBA1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2858399D-177C-4E1C-9452-497C9D57F189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020B9A29-77AE-4EAB-8113-92B50DE671A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FBCEB04-ED63-48C2-8231-5CF9AE7B90A6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B5C56922-057E-442A-A83B-255A1C5879C4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9CB813FE-8FEA-4733-8BE1-AD58386F2A2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D4151686-C3BC-448E-947F-054221BEEF23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A5314F86-946C-4688-96CF-B8A720551D01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C6AE10D7-6B64-4BB6-A4C0-970794CCF94E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1B503289-A699-42A6-9FCA-DE22499D64D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1219AA01-4AD4-4DA7-88D7-AB57AE1475D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7ACDDB66-2FCD-4D16-813D-6E65BDB69F1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4126FAF0-81B3-475A-B024-47791854E57D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C1BFF2B5-CDCC-47BD-8D4F-39949ED4134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F6C0595-5111-4E33-B753-A4D59C3E118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A52D2CCD-5C4B-4ED1-8530-F9C5442942C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BB581792-0273-4BF3-A5C1-149C4ED60EE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360108B1-310D-488C-9E35-828F4A37792B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A7602387-34B7-414B-9D49-72FFCEB8C21E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32144B9C-86F8-4730-9571-0D9B6F26CD0A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7716DCB9-E83A-4227-A538-158EC8819065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AEBEC068-3BDB-48C8-8F9A-61CA0BF9756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E707283-86A1-4C5B-82F9-93DB90D2E3B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4C48C296-A424-466C-A323-D3AB961DFF3D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A4663929-FF23-48DB-9638-C742C00AC627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F4D96DDF-498D-474A-A733-CDA1D2A5214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47AF4783-D173-431A-809F-560DC0B343E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0C6AE8C-3C38-4812-8897-31430393461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0104B96-91D6-4B01-AAC7-9BA3DA716CEB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C8EC755-A750-4EE3-B14D-2930225F667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9E3402F2-01D4-4AB7-AF13-5B5400D386FB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0E1E2992-09FF-44DB-B5B6-8AF6B934C7FC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8334BD78-54F2-4D6D-AF79-71D56B832DC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348B8747-44DF-489A-819C-DC6278C7FDA4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18A503F2-484F-4233-AAEA-20B349734BDD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17CDDB2A-E6E0-418E-8002-E85AD8539E1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335795F8-65F7-4A77-986F-68C730251301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7101002A-2126-4591-8E49-D0B40F2D895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00EE195-B62C-4BBA-B13B-C8256FD86BE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B37CBC1-0C1D-476B-A0B5-7F9E3169D58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F016DF1E-2715-43B9-85D6-D3E7DD35A57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F0110A76-6758-4608-9715-231241DEF08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DEAEEE7C-8A0A-4A6D-8F03-9619C47A505C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922BA0A2-E17D-4B66-8E66-7BD86C008A0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1E99AA62-46CC-4520-B07B-51055B458064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A752D7A-3D57-48C1-874A-AEB66404C82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06149EED-D3F6-483C-99D7-2F19E5D5D3D4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97702706-715D-4D4E-A0D4-9B1C6AD8465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2BF42FED-A7BD-43AA-86B0-9FD55AAA678A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053B27F0-08C3-4D58-8ED9-5FECD7B1E02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B82F0480-68B9-4025-B121-D6A48E799BA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8EFCFCE-8D85-4A23-BBBC-32C08970E5E9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7020947B-1047-4812-80DB-11EDB1C5FF9A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27C04139-33C5-4705-906A-F6163874E31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FD25A883-5A49-4920-8431-A7FDD08CDEFA}"/>
                </a:ext>
              </a:extLst>
            </p:cNvPr>
            <p:cNvSpPr/>
            <p:nvPr/>
          </p:nvSpPr>
          <p:spPr>
            <a:xfrm>
              <a:off x="360972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533C7258-1242-4CA7-ADEC-1B52A5A80832}"/>
                </a:ext>
              </a:extLst>
            </p:cNvPr>
            <p:cNvSpPr/>
            <p:nvPr/>
          </p:nvSpPr>
          <p:spPr>
            <a:xfrm>
              <a:off x="3609723" y="3058373"/>
              <a:ext cx="2004349" cy="1148244"/>
            </a:xfrm>
            <a:prstGeom prst="roundRect">
              <a:avLst>
                <a:gd name="adj" fmla="val 2239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FD884E8C-3A99-4199-82D3-16142E7ABDE9}"/>
                </a:ext>
              </a:extLst>
            </p:cNvPr>
            <p:cNvSpPr/>
            <p:nvPr/>
          </p:nvSpPr>
          <p:spPr>
            <a:xfrm>
              <a:off x="3609722" y="3486725"/>
              <a:ext cx="2004349" cy="211342"/>
            </a:xfrm>
            <a:prstGeom prst="roundRect">
              <a:avLst>
                <a:gd name="adj" fmla="val 36947"/>
              </a:avLst>
            </a:pr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3D1B965-E0A2-4F30-A3EA-F1788C7F3AB0}"/>
                </a:ext>
              </a:extLst>
            </p:cNvPr>
            <p:cNvSpPr/>
            <p:nvPr/>
          </p:nvSpPr>
          <p:spPr>
            <a:xfrm>
              <a:off x="4063272" y="3401701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E1D0619-65E9-48C9-A0FC-2CFE8C6048B0}"/>
                </a:ext>
              </a:extLst>
            </p:cNvPr>
            <p:cNvGrpSpPr/>
            <p:nvPr/>
          </p:nvGrpSpPr>
          <p:grpSpPr>
            <a:xfrm>
              <a:off x="3695989" y="4303389"/>
              <a:ext cx="1804046" cy="1969413"/>
              <a:chOff x="3695989" y="1042427"/>
              <a:chExt cx="1804046" cy="1969413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2B633112-66E4-4D54-8B99-9C77ECE77FA8}"/>
                  </a:ext>
                </a:extLst>
              </p:cNvPr>
              <p:cNvSpPr/>
              <p:nvPr/>
            </p:nvSpPr>
            <p:spPr>
              <a:xfrm>
                <a:off x="491923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288A0C6D-6C50-4F06-B210-E3C6339A8246}"/>
                  </a:ext>
                </a:extLst>
              </p:cNvPr>
              <p:cNvSpPr/>
              <p:nvPr/>
            </p:nvSpPr>
            <p:spPr>
              <a:xfrm>
                <a:off x="369598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934AF63C-4BAC-4E38-BD1F-507D3B047103}"/>
                  </a:ext>
                </a:extLst>
              </p:cNvPr>
              <p:cNvSpPr/>
              <p:nvPr/>
            </p:nvSpPr>
            <p:spPr>
              <a:xfrm>
                <a:off x="374867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43F4DFA-0741-4C4A-AAAD-E8DC5A137145}"/>
                  </a:ext>
                </a:extLst>
              </p:cNvPr>
              <p:cNvSpPr/>
              <p:nvPr/>
            </p:nvSpPr>
            <p:spPr>
              <a:xfrm>
                <a:off x="437861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EA440507-070F-4FF0-8192-89DC31430244}"/>
                  </a:ext>
                </a:extLst>
              </p:cNvPr>
              <p:cNvSpPr/>
              <p:nvPr/>
            </p:nvSpPr>
            <p:spPr>
              <a:xfrm>
                <a:off x="505287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D6182D6-037B-4EB9-8548-0306E06AE763}"/>
                  </a:ext>
                </a:extLst>
              </p:cNvPr>
              <p:cNvSpPr/>
              <p:nvPr/>
            </p:nvSpPr>
            <p:spPr>
              <a:xfrm>
                <a:off x="457387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07E13D6-C28C-40F8-8448-D521BC04581D}"/>
                  </a:ext>
                </a:extLst>
              </p:cNvPr>
              <p:cNvSpPr/>
              <p:nvPr/>
            </p:nvSpPr>
            <p:spPr>
              <a:xfrm>
                <a:off x="4662147" y="234503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A9CB186D-433A-491F-8326-E6208AFE5D3E}"/>
                  </a:ext>
                </a:extLst>
              </p:cNvPr>
              <p:cNvSpPr/>
              <p:nvPr/>
            </p:nvSpPr>
            <p:spPr>
              <a:xfrm>
                <a:off x="4064920" y="2715952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A756AA56-3150-4BE2-AF6D-F70A3E38B655}"/>
                </a:ext>
              </a:extLst>
            </p:cNvPr>
            <p:cNvGrpSpPr/>
            <p:nvPr/>
          </p:nvGrpSpPr>
          <p:grpSpPr>
            <a:xfrm>
              <a:off x="3952916" y="4606506"/>
              <a:ext cx="1332882" cy="1159728"/>
              <a:chOff x="3952916" y="1164566"/>
              <a:chExt cx="1332882" cy="1159728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5A73C605-BB91-42B7-9A84-1CA3056E8428}"/>
                  </a:ext>
                </a:extLst>
              </p:cNvPr>
              <p:cNvSpPr/>
              <p:nvPr/>
            </p:nvSpPr>
            <p:spPr>
              <a:xfrm>
                <a:off x="395291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DEF3E57A-A527-46D5-B42C-76AC3FECDA9F}"/>
                  </a:ext>
                </a:extLst>
              </p:cNvPr>
              <p:cNvSpPr txBox="1"/>
              <p:nvPr/>
            </p:nvSpPr>
            <p:spPr>
              <a:xfrm>
                <a:off x="406492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3D80D731-7D51-4F61-8A43-849718C5FA91}"/>
              </a:ext>
            </a:extLst>
          </p:cNvPr>
          <p:cNvGrpSpPr/>
          <p:nvPr/>
        </p:nvGrpSpPr>
        <p:grpSpPr>
          <a:xfrm>
            <a:off x="7151275" y="3870959"/>
            <a:ext cx="1509308" cy="2477453"/>
            <a:chOff x="6147182" y="3058373"/>
            <a:chExt cx="2004350" cy="3290040"/>
          </a:xfrm>
        </p:grpSpPr>
        <p:sp>
          <p:nvSpPr>
            <p:cNvPr id="309" name="四角形: 角を丸くする 308">
              <a:extLst>
                <a:ext uri="{FF2B5EF4-FFF2-40B4-BE49-F238E27FC236}">
                  <a16:creationId xmlns:a16="http://schemas.microsoft.com/office/drawing/2014/main" id="{5A2E0F4C-2742-4BDA-AF7B-045C16518B94}"/>
                </a:ext>
              </a:extLst>
            </p:cNvPr>
            <p:cNvSpPr/>
            <p:nvPr/>
          </p:nvSpPr>
          <p:spPr>
            <a:xfrm>
              <a:off x="614718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418C4BE4-A0E6-4490-81AA-C7F9776E16D9}"/>
                </a:ext>
              </a:extLst>
            </p:cNvPr>
            <p:cNvGrpSpPr/>
            <p:nvPr/>
          </p:nvGrpSpPr>
          <p:grpSpPr>
            <a:xfrm>
              <a:off x="6200993" y="3125460"/>
              <a:ext cx="1884625" cy="3192296"/>
              <a:chOff x="7171698" y="2220295"/>
              <a:chExt cx="1884625" cy="3593281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7863918E-67A2-4637-B23F-99ACF763472D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3A0D5DEB-95D2-42B0-B522-E93341DC977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89E18E3B-96AA-4ADF-92A8-06BB2775A030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26F6864B-A9A0-4F08-B6DB-3C2BA450F0A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F03FDE32-82B5-41DB-AD3E-5F87013C879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698821C8-4D53-40C6-9F06-27F13086F04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DD0DE2B2-29B6-4357-A8C9-AD38F5DC93AA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F8C5FD44-4154-4DDD-BAF7-67DCAC257FD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FDBB2312-3653-477A-A293-448441C9E0CD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AA5423D-4A48-4E02-B70E-E53BFC9BD6E2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B27707EB-6EEB-4463-BAFE-CA59C780429B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A4067141-CF1A-4AD3-A3A7-2C4AF2F63DB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DF0953AE-7A12-4AF9-BB37-99009F0A33F4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22E8F79E-A69C-455B-88A2-5FE28370C380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DC8FD554-4B4C-4667-87D3-ACB68348A70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6295D01F-1FCC-49A0-9628-4657D9094171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55F19B8C-BB84-4D74-9468-CFA40A8F3FA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8CC97531-8081-4AA1-8840-CEFBC0DAA07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71BB79D-8D7A-4320-8DA5-1260AF78F499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85938C68-9E24-48F5-9E45-001165FCF3F5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C0C9C69C-F5DF-40C3-A012-4D2EBB6FCCA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7356A484-CF25-4DE6-8329-21AA8643D38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230F1A66-E96B-4AF4-A685-6EB0091E3F53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CD5AFBE4-D101-4CDC-A27A-A3118D34E14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B2261B1F-AB19-4A0B-953D-8502D3C35B80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1AC7B557-D187-4623-8BD9-483025BBFFA7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75F3F649-51AA-47BF-A11F-CCF6C02C284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54F1552C-D5B5-4AB9-9ABC-DBF1AF0B3D2F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A6DFDA8B-8DD9-4216-91D8-14ECBDAB947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D76068F3-5865-4F4B-BC66-A23DD11A35C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3E12A060-AEEC-43D2-B656-E9326AB7BC00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70114927-953B-4AB8-9715-5E6E5C3B9738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950F39B4-BE68-4805-BDCF-9B7166715097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C8F14538-9D3B-48E2-A8F3-10F0FC00DA5A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ED82368F-8CD5-44AA-9528-4DF28EBA1A5D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3BE34232-1E37-4E76-BE19-7B0987318FE5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32D3B58B-8640-4381-894D-F648D6199EAE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2E6781B9-A232-40A3-9457-6816A61429DC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330A0528-261E-4C41-87E8-496C15351BF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DC2A2867-858F-44E8-9293-F896823FF53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3DCB5E13-C1A8-44C3-83C6-609D8429960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AE92355-0EB1-4346-B40E-3C276F5185B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6A6CE3FA-E1C1-4B08-80BA-24478B151AC6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44C5F0E3-8876-4C81-89F2-CCD4FBC04AB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93D56926-DB54-456E-9EE5-C3AF4EA56D30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1461367-8742-49C9-A414-CC7AF18EAEEF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4855D0BA-A1D2-4FCC-AB8E-B6B7DD7FBA9C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BF67E15B-70F1-49E6-9F4B-DEF2F16E7BB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EAE6D92C-7865-48C0-B7CD-9050088E1958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F4A18D9F-5E29-4399-A0B3-CE93AF60B2D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7F4689B6-3443-4091-B3AB-E4DD81083C7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4A7B71F3-4AA5-44E8-A90C-6812D68754F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7DED6BEA-35F3-473C-8DD4-E31892070C46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9B86E72C-1CD3-4F2D-8062-393FCB3066D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22A2B1D0-8A56-4A13-8B70-3E9BFF7D6BBD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48CCC437-E2C5-4847-AFD7-5364843553A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3E0FBD06-C4DC-472A-98AC-FA28C3D1FB2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626ED0F-6786-41F8-A905-FC727C63A93A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D026B258-5264-4C55-8CAC-1D0E798E9A0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D377072-97BC-4580-8C68-57BA0B22D10D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EEC59821-B415-418B-9C43-0DDDD80CE569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D5B62E14-1244-4236-877F-C76FA2D013C5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A93F52D-F61A-4A0F-8798-E2F6E66E9A3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E4490A9-EBD2-4429-BAD3-63A9A1429B8F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8D08C8A8-15EE-4C8B-98F8-403C86CA20B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EE26A351-6802-4288-B8B1-63EA15A714D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D8C90F1B-D081-4175-82A8-9F6753DFF543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730A0D65-5837-430B-AB73-650C2FA8EFC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91CF9384-442A-4A5D-AED6-431781B0009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1081258-49E9-49F5-A084-9FA4722853D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17FFD879-89FC-4FD9-8D29-ADC28CEC544A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37F3732E-E854-41D4-BDE1-1D1754ADD7F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2331FD70-9B7A-40B3-B031-64FFE040D05F}"/>
                </a:ext>
              </a:extLst>
            </p:cNvPr>
            <p:cNvSpPr/>
            <p:nvPr/>
          </p:nvSpPr>
          <p:spPr>
            <a:xfrm>
              <a:off x="614718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F8890006-FE87-4D39-8014-7D4AF6808D9A}"/>
                </a:ext>
              </a:extLst>
            </p:cNvPr>
            <p:cNvSpPr/>
            <p:nvPr/>
          </p:nvSpPr>
          <p:spPr>
            <a:xfrm>
              <a:off x="6147183" y="3058373"/>
              <a:ext cx="2004349" cy="1148244"/>
            </a:xfrm>
            <a:prstGeom prst="roundRect">
              <a:avLst>
                <a:gd name="adj" fmla="val 21285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1BB8A33B-2731-4AAA-B312-014B4092AD10}"/>
                </a:ext>
              </a:extLst>
            </p:cNvPr>
            <p:cNvGrpSpPr/>
            <p:nvPr/>
          </p:nvGrpSpPr>
          <p:grpSpPr>
            <a:xfrm>
              <a:off x="6147182" y="3401701"/>
              <a:ext cx="2004349" cy="296366"/>
              <a:chOff x="5835678" y="1048335"/>
              <a:chExt cx="2004349" cy="296366"/>
            </a:xfrm>
          </p:grpSpPr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5BDFBDE0-37BB-4853-A460-C30050540B86}"/>
                  </a:ext>
                </a:extLst>
              </p:cNvPr>
              <p:cNvSpPr/>
              <p:nvPr/>
            </p:nvSpPr>
            <p:spPr>
              <a:xfrm>
                <a:off x="583567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6B98A50E-1F2B-4D24-A500-03884E81EEBB}"/>
                  </a:ext>
                </a:extLst>
              </p:cNvPr>
              <p:cNvSpPr/>
              <p:nvPr/>
            </p:nvSpPr>
            <p:spPr>
              <a:xfrm>
                <a:off x="6289228" y="1048335"/>
                <a:ext cx="1067470" cy="224483"/>
              </a:xfrm>
              <a:custGeom>
                <a:avLst/>
                <a:gdLst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74090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34952 w 1731000"/>
                  <a:gd name="connsiteY11" fmla="*/ 1940 h 416972"/>
                  <a:gd name="connsiteX12" fmla="*/ 864925 w 1731000"/>
                  <a:gd name="connsiteY12" fmla="*/ 61 h 416972"/>
                  <a:gd name="connsiteX13" fmla="*/ 865102 w 1731000"/>
                  <a:gd name="connsiteY13" fmla="*/ 0 h 416972"/>
                  <a:gd name="connsiteX14" fmla="*/ 865500 w 1731000"/>
                  <a:gd name="connsiteY14" fmla="*/ 25 h 416972"/>
                  <a:gd name="connsiteX15" fmla="*/ 865898 w 1731000"/>
                  <a:gd name="connsiteY15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14" fmla="*/ 865898 w 1731000"/>
                  <a:gd name="connsiteY14" fmla="*/ 0 h 416972"/>
                  <a:gd name="connsiteX0" fmla="*/ 865500 w 1731000"/>
                  <a:gd name="connsiteY0" fmla="*/ 25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0" fmla="*/ 865102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0" fmla="*/ 864925 w 1731000"/>
                  <a:gd name="connsiteY0" fmla="*/ 1 h 416912"/>
                  <a:gd name="connsiteX1" fmla="*/ 866076 w 1731000"/>
                  <a:gd name="connsiteY1" fmla="*/ 1 h 416912"/>
                  <a:gd name="connsiteX2" fmla="*/ 1673106 w 1731000"/>
                  <a:gd name="connsiteY2" fmla="*/ 210092 h 416912"/>
                  <a:gd name="connsiteX3" fmla="*/ 1728320 w 1731000"/>
                  <a:gd name="connsiteY3" fmla="*/ 305726 h 416912"/>
                  <a:gd name="connsiteX4" fmla="*/ 1714041 w 1731000"/>
                  <a:gd name="connsiteY4" fmla="*/ 359018 h 416912"/>
                  <a:gd name="connsiteX5" fmla="*/ 1618407 w 1731000"/>
                  <a:gd name="connsiteY5" fmla="*/ 414232 h 416912"/>
                  <a:gd name="connsiteX6" fmla="*/ 865500 w 1731000"/>
                  <a:gd name="connsiteY6" fmla="*/ 274030 h 416912"/>
                  <a:gd name="connsiteX7" fmla="*/ 112593 w 1731000"/>
                  <a:gd name="connsiteY7" fmla="*/ 414232 h 416912"/>
                  <a:gd name="connsiteX8" fmla="*/ 16959 w 1731000"/>
                  <a:gd name="connsiteY8" fmla="*/ 359018 h 416912"/>
                  <a:gd name="connsiteX9" fmla="*/ 2680 w 1731000"/>
                  <a:gd name="connsiteY9" fmla="*/ 305726 h 416912"/>
                  <a:gd name="connsiteX10" fmla="*/ 57894 w 1731000"/>
                  <a:gd name="connsiteY10" fmla="*/ 210092 h 416912"/>
                  <a:gd name="connsiteX11" fmla="*/ 864925 w 1731000"/>
                  <a:gd name="connsiteY11" fmla="*/ 1 h 416912"/>
                  <a:gd name="connsiteX0" fmla="*/ 57894 w 1731000"/>
                  <a:gd name="connsiteY0" fmla="*/ 210091 h 416911"/>
                  <a:gd name="connsiteX1" fmla="*/ 866076 w 1731000"/>
                  <a:gd name="connsiteY1" fmla="*/ 0 h 416911"/>
                  <a:gd name="connsiteX2" fmla="*/ 1673106 w 1731000"/>
                  <a:gd name="connsiteY2" fmla="*/ 210091 h 416911"/>
                  <a:gd name="connsiteX3" fmla="*/ 1728320 w 1731000"/>
                  <a:gd name="connsiteY3" fmla="*/ 305725 h 416911"/>
                  <a:gd name="connsiteX4" fmla="*/ 1714041 w 1731000"/>
                  <a:gd name="connsiteY4" fmla="*/ 359017 h 416911"/>
                  <a:gd name="connsiteX5" fmla="*/ 1618407 w 1731000"/>
                  <a:gd name="connsiteY5" fmla="*/ 414231 h 416911"/>
                  <a:gd name="connsiteX6" fmla="*/ 865500 w 1731000"/>
                  <a:gd name="connsiteY6" fmla="*/ 274029 h 416911"/>
                  <a:gd name="connsiteX7" fmla="*/ 112593 w 1731000"/>
                  <a:gd name="connsiteY7" fmla="*/ 414231 h 416911"/>
                  <a:gd name="connsiteX8" fmla="*/ 16959 w 1731000"/>
                  <a:gd name="connsiteY8" fmla="*/ 359017 h 416911"/>
                  <a:gd name="connsiteX9" fmla="*/ 2680 w 1731000"/>
                  <a:gd name="connsiteY9" fmla="*/ 305725 h 416911"/>
                  <a:gd name="connsiteX10" fmla="*/ 57894 w 1731000"/>
                  <a:gd name="connsiteY10" fmla="*/ 210091 h 416911"/>
                  <a:gd name="connsiteX0" fmla="*/ 57894 w 1731000"/>
                  <a:gd name="connsiteY0" fmla="*/ 210764 h 417584"/>
                  <a:gd name="connsiteX1" fmla="*/ 866076 w 1731000"/>
                  <a:gd name="connsiteY1" fmla="*/ 673 h 417584"/>
                  <a:gd name="connsiteX2" fmla="*/ 1673106 w 1731000"/>
                  <a:gd name="connsiteY2" fmla="*/ 210764 h 417584"/>
                  <a:gd name="connsiteX3" fmla="*/ 1728320 w 1731000"/>
                  <a:gd name="connsiteY3" fmla="*/ 306398 h 417584"/>
                  <a:gd name="connsiteX4" fmla="*/ 1714041 w 1731000"/>
                  <a:gd name="connsiteY4" fmla="*/ 359690 h 417584"/>
                  <a:gd name="connsiteX5" fmla="*/ 1618407 w 1731000"/>
                  <a:gd name="connsiteY5" fmla="*/ 414904 h 417584"/>
                  <a:gd name="connsiteX6" fmla="*/ 865500 w 1731000"/>
                  <a:gd name="connsiteY6" fmla="*/ 274702 h 417584"/>
                  <a:gd name="connsiteX7" fmla="*/ 112593 w 1731000"/>
                  <a:gd name="connsiteY7" fmla="*/ 414904 h 417584"/>
                  <a:gd name="connsiteX8" fmla="*/ 16959 w 1731000"/>
                  <a:gd name="connsiteY8" fmla="*/ 359690 h 417584"/>
                  <a:gd name="connsiteX9" fmla="*/ 2680 w 1731000"/>
                  <a:gd name="connsiteY9" fmla="*/ 306398 h 417584"/>
                  <a:gd name="connsiteX10" fmla="*/ 57894 w 1731000"/>
                  <a:gd name="connsiteY10" fmla="*/ 210764 h 417584"/>
                  <a:gd name="connsiteX0" fmla="*/ 57894 w 1731000"/>
                  <a:gd name="connsiteY0" fmla="*/ 169966 h 376786"/>
                  <a:gd name="connsiteX1" fmla="*/ 866076 w 1731000"/>
                  <a:gd name="connsiteY1" fmla="*/ 901 h 376786"/>
                  <a:gd name="connsiteX2" fmla="*/ 1673106 w 1731000"/>
                  <a:gd name="connsiteY2" fmla="*/ 169966 h 376786"/>
                  <a:gd name="connsiteX3" fmla="*/ 1728320 w 1731000"/>
                  <a:gd name="connsiteY3" fmla="*/ 265600 h 376786"/>
                  <a:gd name="connsiteX4" fmla="*/ 1714041 w 1731000"/>
                  <a:gd name="connsiteY4" fmla="*/ 318892 h 376786"/>
                  <a:gd name="connsiteX5" fmla="*/ 1618407 w 1731000"/>
                  <a:gd name="connsiteY5" fmla="*/ 374106 h 376786"/>
                  <a:gd name="connsiteX6" fmla="*/ 865500 w 1731000"/>
                  <a:gd name="connsiteY6" fmla="*/ 233904 h 376786"/>
                  <a:gd name="connsiteX7" fmla="*/ 112593 w 1731000"/>
                  <a:gd name="connsiteY7" fmla="*/ 374106 h 376786"/>
                  <a:gd name="connsiteX8" fmla="*/ 16959 w 1731000"/>
                  <a:gd name="connsiteY8" fmla="*/ 318892 h 376786"/>
                  <a:gd name="connsiteX9" fmla="*/ 2680 w 1731000"/>
                  <a:gd name="connsiteY9" fmla="*/ 265600 h 376786"/>
                  <a:gd name="connsiteX10" fmla="*/ 57894 w 1731000"/>
                  <a:gd name="connsiteY10" fmla="*/ 169966 h 376786"/>
                  <a:gd name="connsiteX0" fmla="*/ 57894 w 1731000"/>
                  <a:gd name="connsiteY0" fmla="*/ 169252 h 376072"/>
                  <a:gd name="connsiteX1" fmla="*/ 866076 w 1731000"/>
                  <a:gd name="connsiteY1" fmla="*/ 187 h 376072"/>
                  <a:gd name="connsiteX2" fmla="*/ 1673106 w 1731000"/>
                  <a:gd name="connsiteY2" fmla="*/ 169252 h 376072"/>
                  <a:gd name="connsiteX3" fmla="*/ 1728320 w 1731000"/>
                  <a:gd name="connsiteY3" fmla="*/ 264886 h 376072"/>
                  <a:gd name="connsiteX4" fmla="*/ 1714041 w 1731000"/>
                  <a:gd name="connsiteY4" fmla="*/ 318178 h 376072"/>
                  <a:gd name="connsiteX5" fmla="*/ 1618407 w 1731000"/>
                  <a:gd name="connsiteY5" fmla="*/ 373392 h 376072"/>
                  <a:gd name="connsiteX6" fmla="*/ 865500 w 1731000"/>
                  <a:gd name="connsiteY6" fmla="*/ 233190 h 376072"/>
                  <a:gd name="connsiteX7" fmla="*/ 112593 w 1731000"/>
                  <a:gd name="connsiteY7" fmla="*/ 373392 h 376072"/>
                  <a:gd name="connsiteX8" fmla="*/ 16959 w 1731000"/>
                  <a:gd name="connsiteY8" fmla="*/ 318178 h 376072"/>
                  <a:gd name="connsiteX9" fmla="*/ 2680 w 1731000"/>
                  <a:gd name="connsiteY9" fmla="*/ 264886 h 376072"/>
                  <a:gd name="connsiteX10" fmla="*/ 57894 w 1731000"/>
                  <a:gd name="connsiteY10" fmla="*/ 169252 h 37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31000" h="376072">
                    <a:moveTo>
                      <a:pt x="57894" y="169252"/>
                    </a:moveTo>
                    <a:cubicBezTo>
                      <a:pt x="327288" y="99222"/>
                      <a:pt x="558452" y="5369"/>
                      <a:pt x="866076" y="187"/>
                    </a:cubicBezTo>
                    <a:cubicBezTo>
                      <a:pt x="1173700" y="-4995"/>
                      <a:pt x="1404096" y="99222"/>
                      <a:pt x="1673106" y="169252"/>
                    </a:cubicBezTo>
                    <a:cubicBezTo>
                      <a:pt x="1714762" y="180413"/>
                      <a:pt x="1739482" y="223230"/>
                      <a:pt x="1728320" y="264886"/>
                    </a:cubicBezTo>
                    <a:lnTo>
                      <a:pt x="1714041" y="318178"/>
                    </a:lnTo>
                    <a:cubicBezTo>
                      <a:pt x="1702879" y="359833"/>
                      <a:pt x="1660062" y="384554"/>
                      <a:pt x="1618407" y="373392"/>
                    </a:cubicBezTo>
                    <a:cubicBezTo>
                      <a:pt x="1367438" y="306145"/>
                      <a:pt x="1155084" y="238897"/>
                      <a:pt x="865500" y="233190"/>
                    </a:cubicBezTo>
                    <a:cubicBezTo>
                      <a:pt x="575916" y="227483"/>
                      <a:pt x="363562" y="306145"/>
                      <a:pt x="112593" y="373392"/>
                    </a:cubicBezTo>
                    <a:cubicBezTo>
                      <a:pt x="70938" y="384554"/>
                      <a:pt x="28121" y="359833"/>
                      <a:pt x="16959" y="318178"/>
                    </a:cubicBezTo>
                    <a:lnTo>
                      <a:pt x="2680" y="264886"/>
                    </a:lnTo>
                    <a:cubicBezTo>
                      <a:pt x="-8482" y="223230"/>
                      <a:pt x="16239" y="180413"/>
                      <a:pt x="57894" y="1692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2ACC5802-1AA8-435B-8DCA-FFFF735992C9}"/>
                </a:ext>
              </a:extLst>
            </p:cNvPr>
            <p:cNvGrpSpPr/>
            <p:nvPr/>
          </p:nvGrpSpPr>
          <p:grpSpPr>
            <a:xfrm>
              <a:off x="6233449" y="4303389"/>
              <a:ext cx="1804046" cy="1978039"/>
              <a:chOff x="5921945" y="1672926"/>
              <a:chExt cx="1804046" cy="1978039"/>
            </a:xfrm>
            <a:solidFill>
              <a:srgbClr val="92D050"/>
            </a:solidFill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8C27C361-4376-4F88-988C-52D3A6118B2D}"/>
                  </a:ext>
                </a:extLst>
              </p:cNvPr>
              <p:cNvSpPr/>
              <p:nvPr/>
            </p:nvSpPr>
            <p:spPr>
              <a:xfrm>
                <a:off x="7145189" y="1727977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9D3B8A2E-17D3-4BD7-BA42-8D374B070AD4}"/>
                  </a:ext>
                </a:extLst>
              </p:cNvPr>
              <p:cNvSpPr/>
              <p:nvPr/>
            </p:nvSpPr>
            <p:spPr>
              <a:xfrm>
                <a:off x="5921945" y="249245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41116666-ACC4-4DA5-9D74-1A2FC6566A3F}"/>
                  </a:ext>
                </a:extLst>
              </p:cNvPr>
              <p:cNvSpPr/>
              <p:nvPr/>
            </p:nvSpPr>
            <p:spPr>
              <a:xfrm>
                <a:off x="5974627" y="1689804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F778046-8CAB-450E-81CC-C2AE6898826B}"/>
                  </a:ext>
                </a:extLst>
              </p:cNvPr>
              <p:cNvSpPr/>
              <p:nvPr/>
            </p:nvSpPr>
            <p:spPr>
              <a:xfrm>
                <a:off x="6604571" y="2896888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A906F74-D397-49A9-A42A-607E644F76D4}"/>
                  </a:ext>
                </a:extLst>
              </p:cNvPr>
              <p:cNvSpPr/>
              <p:nvPr/>
            </p:nvSpPr>
            <p:spPr>
              <a:xfrm>
                <a:off x="7278831" y="2583544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53245F0-4AEA-4FDF-AC24-76909A86EE7B}"/>
                  </a:ext>
                </a:extLst>
              </p:cNvPr>
              <p:cNvSpPr/>
              <p:nvPr/>
            </p:nvSpPr>
            <p:spPr>
              <a:xfrm>
                <a:off x="6799834" y="1672926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B01441A0-3F61-439F-BBC6-12F3A73EBAAB}"/>
                  </a:ext>
                </a:extLst>
              </p:cNvPr>
              <p:cNvSpPr/>
              <p:nvPr/>
            </p:nvSpPr>
            <p:spPr>
              <a:xfrm>
                <a:off x="6836345" y="2984164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0D229C85-995F-4F81-86A6-55C0EC8C6B3F}"/>
                  </a:ext>
                </a:extLst>
              </p:cNvPr>
              <p:cNvSpPr/>
              <p:nvPr/>
            </p:nvSpPr>
            <p:spPr>
              <a:xfrm>
                <a:off x="6247743" y="3320571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B16FE91D-9673-4863-A5AE-F0D4587B8C9A}"/>
                </a:ext>
              </a:extLst>
            </p:cNvPr>
            <p:cNvGrpSpPr/>
            <p:nvPr/>
          </p:nvGrpSpPr>
          <p:grpSpPr>
            <a:xfrm>
              <a:off x="6490376" y="4606506"/>
              <a:ext cx="1332882" cy="1159728"/>
              <a:chOff x="6490376" y="1164566"/>
              <a:chExt cx="1332882" cy="1159728"/>
            </a:xfrm>
          </p:grpSpPr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CDFE2F6C-2C56-42EF-B736-2A8128CD9D99}"/>
                  </a:ext>
                </a:extLst>
              </p:cNvPr>
              <p:cNvSpPr/>
              <p:nvPr/>
            </p:nvSpPr>
            <p:spPr>
              <a:xfrm>
                <a:off x="649037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173F9ED6-F7A7-42A2-A04B-04311C37CEF6}"/>
                  </a:ext>
                </a:extLst>
              </p:cNvPr>
              <p:cNvSpPr txBox="1"/>
              <p:nvPr/>
            </p:nvSpPr>
            <p:spPr>
              <a:xfrm>
                <a:off x="660238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シングル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1B6F03-B4A2-4B79-B5EE-985C007587BB}"/>
              </a:ext>
            </a:extLst>
          </p:cNvPr>
          <p:cNvGrpSpPr/>
          <p:nvPr/>
        </p:nvGrpSpPr>
        <p:grpSpPr>
          <a:xfrm>
            <a:off x="1050933" y="1070737"/>
            <a:ext cx="2004350" cy="2262188"/>
            <a:chOff x="1217042" y="341052"/>
            <a:chExt cx="2004350" cy="2262188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42B36295-3E9F-4F80-8057-CA916234E6FB}"/>
                </a:ext>
              </a:extLst>
            </p:cNvPr>
            <p:cNvSpPr/>
            <p:nvPr/>
          </p:nvSpPr>
          <p:spPr>
            <a:xfrm>
              <a:off x="121704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00B0F0">
                <a:alpha val="2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0A9A853-4F47-4EFD-87D4-AE51CF26E0DF}"/>
                </a:ext>
              </a:extLst>
            </p:cNvPr>
            <p:cNvGrpSpPr/>
            <p:nvPr/>
          </p:nvGrpSpPr>
          <p:grpSpPr>
            <a:xfrm>
              <a:off x="1277447" y="1233681"/>
              <a:ext cx="935719" cy="1339199"/>
              <a:chOff x="1348956" y="857160"/>
              <a:chExt cx="2430564" cy="3478620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AB84D808-AD2F-4EC4-8314-9DE116D9433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2216C10-20C7-428B-963E-C7D757252FD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0D398F3-5675-4AB8-A784-52691D14D2D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916566D-D803-47AF-A85C-A8C68B75930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D01BD0D-6D25-4692-9384-9ACF00ED685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13E2723-820C-4FB5-9354-C68ABB7D9466}"/>
                </a:ext>
              </a:extLst>
            </p:cNvPr>
            <p:cNvGrpSpPr/>
            <p:nvPr/>
          </p:nvGrpSpPr>
          <p:grpSpPr>
            <a:xfrm>
              <a:off x="2226353" y="1233681"/>
              <a:ext cx="935719" cy="1339199"/>
              <a:chOff x="1348956" y="857160"/>
              <a:chExt cx="2430564" cy="3478620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40B1AA35-E2A4-43FF-8FE4-AF42C480C76D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0C79C45-3410-4BB5-BA86-56606BED8748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7BB59CB-CCEE-4348-8DDA-AD67621DEE2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948EBB18-588C-44B1-A0D8-A9E3C21EE8D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705FCDF-F279-4DAC-A586-8BAE31F27F53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E4836DB-5D7E-47F3-8B8D-A22A0A01EE9C}"/>
                </a:ext>
              </a:extLst>
            </p:cNvPr>
            <p:cNvGrpSpPr/>
            <p:nvPr/>
          </p:nvGrpSpPr>
          <p:grpSpPr>
            <a:xfrm>
              <a:off x="1277447" y="396919"/>
              <a:ext cx="935719" cy="1339199"/>
              <a:chOff x="1348956" y="857160"/>
              <a:chExt cx="2430564" cy="3478620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42DEA37D-0AA3-4943-B459-9A3110EC5C50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3C0263F-769F-4893-A09D-3356BA8ECD46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D85CAD7-6F25-49FE-BE62-42C42758160B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75F77A5-1C56-4AB1-BD31-610534D33B4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634DB6C-29E1-44F1-B8BC-9309DCF84FA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55EB8D-C859-403A-8662-20A5D1D84031}"/>
                </a:ext>
              </a:extLst>
            </p:cNvPr>
            <p:cNvGrpSpPr/>
            <p:nvPr/>
          </p:nvGrpSpPr>
          <p:grpSpPr>
            <a:xfrm>
              <a:off x="2226353" y="396919"/>
              <a:ext cx="935719" cy="1339199"/>
              <a:chOff x="1348956" y="857160"/>
              <a:chExt cx="2430564" cy="3478620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79C0FC1-40EC-46AC-B518-CD8423AEA77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DC9D069-3F7C-4F9D-BFC2-1EF33769619B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F9BA5DD-46FC-4BB4-848E-5F37DB94776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77BEB737-7D62-4E70-AB16-4E8E2020DBB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C5152F6-D8F5-49B9-948E-BF9BF3CBF604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943AEC6-FFEF-4084-8580-620AAF1B0644}"/>
                </a:ext>
              </a:extLst>
            </p:cNvPr>
            <p:cNvGrpSpPr/>
            <p:nvPr/>
          </p:nvGrpSpPr>
          <p:grpSpPr>
            <a:xfrm>
              <a:off x="1217042" y="341052"/>
              <a:ext cx="2004350" cy="2262188"/>
              <a:chOff x="905538" y="971551"/>
              <a:chExt cx="2004350" cy="2262188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BDF25634-83F8-4273-9A7D-7D3D6E8F76BC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solidFill>
                <a:srgbClr val="00B0F0">
                  <a:alpha val="10000"/>
                </a:srgbClr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9D51FFE-8785-4EB7-8904-5EC820D7B9A9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solidFill>
                <a:srgbClr val="00B0F0">
                  <a:alpha val="10000"/>
                </a:srgbClr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6EA316D-802C-44C9-9F3E-841FFD56E6DD}"/>
                  </a:ext>
                </a:extLst>
              </p:cNvPr>
              <p:cNvSpPr/>
              <p:nvPr/>
            </p:nvSpPr>
            <p:spPr>
              <a:xfrm>
                <a:off x="90553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F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4D2BDB4-21E6-4831-BAFB-5CE1747F3611}"/>
                </a:ext>
              </a:extLst>
            </p:cNvPr>
            <p:cNvSpPr/>
            <p:nvPr/>
          </p:nvSpPr>
          <p:spPr>
            <a:xfrm>
              <a:off x="1670592" y="417836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DBF5E36-62D3-4648-9D86-D8367C219D9D}"/>
                </a:ext>
              </a:extLst>
            </p:cNvPr>
            <p:cNvGrpSpPr/>
            <p:nvPr/>
          </p:nvGrpSpPr>
          <p:grpSpPr>
            <a:xfrm>
              <a:off x="1303309" y="1042427"/>
              <a:ext cx="1804046" cy="1486334"/>
              <a:chOff x="1303309" y="1042427"/>
              <a:chExt cx="1804046" cy="148633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262F83F-EE13-4A71-9ABA-3BDDE5B285EB}"/>
                  </a:ext>
                </a:extLst>
              </p:cNvPr>
              <p:cNvSpPr/>
              <p:nvPr/>
            </p:nvSpPr>
            <p:spPr>
              <a:xfrm>
                <a:off x="252655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141A7B0-3FEB-4C96-A3BA-F49F6E2C7BF6}"/>
                  </a:ext>
                </a:extLst>
              </p:cNvPr>
              <p:cNvSpPr/>
              <p:nvPr/>
            </p:nvSpPr>
            <p:spPr>
              <a:xfrm>
                <a:off x="130330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052E7AB-8B4C-4C17-95AF-AEC4EDA0D4B7}"/>
                  </a:ext>
                </a:extLst>
              </p:cNvPr>
              <p:cNvSpPr/>
              <p:nvPr/>
            </p:nvSpPr>
            <p:spPr>
              <a:xfrm>
                <a:off x="135599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7C2FDE2-28EE-472C-BE67-41D99528599D}"/>
                  </a:ext>
                </a:extLst>
              </p:cNvPr>
              <p:cNvSpPr/>
              <p:nvPr/>
            </p:nvSpPr>
            <p:spPr>
              <a:xfrm>
                <a:off x="198593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F14B54-F478-4AFE-B816-6CACA3699B69}"/>
                  </a:ext>
                </a:extLst>
              </p:cNvPr>
              <p:cNvSpPr/>
              <p:nvPr/>
            </p:nvSpPr>
            <p:spPr>
              <a:xfrm>
                <a:off x="266019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74A7227-2CFF-43F8-B407-42E1E713920E}"/>
                  </a:ext>
                </a:extLst>
              </p:cNvPr>
              <p:cNvSpPr/>
              <p:nvPr/>
            </p:nvSpPr>
            <p:spPr>
              <a:xfrm>
                <a:off x="218119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C182399-9EA0-47E2-99AF-96F5C5EF3C0B}"/>
                </a:ext>
              </a:extLst>
            </p:cNvPr>
            <p:cNvGrpSpPr/>
            <p:nvPr/>
          </p:nvGrpSpPr>
          <p:grpSpPr>
            <a:xfrm>
              <a:off x="1560236" y="1164566"/>
              <a:ext cx="1332882" cy="1159728"/>
              <a:chOff x="1560236" y="1164566"/>
              <a:chExt cx="1332882" cy="1159728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E5C88255-B790-42DC-ACD2-25C824FF922E}"/>
                  </a:ext>
                </a:extLst>
              </p:cNvPr>
              <p:cNvSpPr/>
              <p:nvPr/>
            </p:nvSpPr>
            <p:spPr>
              <a:xfrm>
                <a:off x="156023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00A85E3-A7EB-4423-A8EB-45F88DF04A3C}"/>
                  </a:ext>
                </a:extLst>
              </p:cNvPr>
              <p:cNvSpPr txBox="1"/>
              <p:nvPr/>
            </p:nvSpPr>
            <p:spPr>
              <a:xfrm>
                <a:off x="167224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BCED3F8-665E-4395-8E28-B013D841B2EC}"/>
              </a:ext>
            </a:extLst>
          </p:cNvPr>
          <p:cNvGrpSpPr/>
          <p:nvPr/>
        </p:nvGrpSpPr>
        <p:grpSpPr>
          <a:xfrm>
            <a:off x="3947299" y="1070737"/>
            <a:ext cx="2004350" cy="2262188"/>
            <a:chOff x="3609722" y="341052"/>
            <a:chExt cx="2004350" cy="2262188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B1ED17D5-D793-44E0-A8A6-C3E98E11C146}"/>
                </a:ext>
              </a:extLst>
            </p:cNvPr>
            <p:cNvSpPr/>
            <p:nvPr/>
          </p:nvSpPr>
          <p:spPr>
            <a:xfrm>
              <a:off x="360972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AB8926B-C643-4A99-A82E-EE7122363453}"/>
                </a:ext>
              </a:extLst>
            </p:cNvPr>
            <p:cNvGrpSpPr/>
            <p:nvPr/>
          </p:nvGrpSpPr>
          <p:grpSpPr>
            <a:xfrm>
              <a:off x="3670127" y="1233681"/>
              <a:ext cx="935719" cy="1339199"/>
              <a:chOff x="1348956" y="857160"/>
              <a:chExt cx="2430564" cy="3478620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B42E7088-E525-4ED7-A49A-4649C1FDAC6B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11E7525-9D54-4CEC-9B15-73C70CE3FFCD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89BABEB-17E1-4A21-A6B1-52E1802B42B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12E3A3E3-977D-43D0-B4AE-A1DD24073D6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11C2F0F-C2EA-4590-87A6-A757C14C6A0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BCB82FF-46F6-49FE-AFDE-4128192C7F45}"/>
                </a:ext>
              </a:extLst>
            </p:cNvPr>
            <p:cNvGrpSpPr/>
            <p:nvPr/>
          </p:nvGrpSpPr>
          <p:grpSpPr>
            <a:xfrm>
              <a:off x="4619033" y="1233681"/>
              <a:ext cx="935719" cy="1339199"/>
              <a:chOff x="1348956" y="857160"/>
              <a:chExt cx="2430564" cy="3478620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32D32ADF-5C88-4A86-AEC9-2724BD1195A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C375DFC-03BB-42BE-AA53-5BC2EA95422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28E21D6-7280-4968-909E-C4C4E883FA0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6A599D5A-C546-487F-8937-186FE712DCFB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61385CA-D71B-45AD-8B08-37B3966486F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828E6D9-769B-4287-8134-6EB2757D2653}"/>
                </a:ext>
              </a:extLst>
            </p:cNvPr>
            <p:cNvGrpSpPr/>
            <p:nvPr/>
          </p:nvGrpSpPr>
          <p:grpSpPr>
            <a:xfrm>
              <a:off x="3670127" y="396919"/>
              <a:ext cx="935719" cy="1339199"/>
              <a:chOff x="1348956" y="857160"/>
              <a:chExt cx="2430564" cy="3478620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7851D2C6-D154-4DC1-9CA9-E62EA42583D0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FAB03C3-FF34-4A6E-9439-6C5352E470A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5276557-3C39-4030-B9B4-8D68A3166B7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A519225-1605-4773-8DA3-890371D5EA4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B6CFCD2-D832-45A6-A131-399ED4D5A5C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BA99AAF3-74DB-4AD2-8745-1FF27F0771FA}"/>
                </a:ext>
              </a:extLst>
            </p:cNvPr>
            <p:cNvGrpSpPr/>
            <p:nvPr/>
          </p:nvGrpSpPr>
          <p:grpSpPr>
            <a:xfrm>
              <a:off x="4619033" y="396919"/>
              <a:ext cx="935719" cy="1339199"/>
              <a:chOff x="1348956" y="857160"/>
              <a:chExt cx="2430564" cy="3478620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7569DD0E-F400-4D4E-826B-6ACD6F4D756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DC71017-5465-49E4-88EE-276F9A905FD8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04A6702-CF0E-40A9-9E90-668B999A582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F6B00EB-FC59-44F0-8DD9-19AB203340E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7127E3C-C782-425A-8E5E-B8971E515AEC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D87F77B-6C3B-4CA2-879C-584D92671535}"/>
                </a:ext>
              </a:extLst>
            </p:cNvPr>
            <p:cNvGrpSpPr/>
            <p:nvPr/>
          </p:nvGrpSpPr>
          <p:grpSpPr>
            <a:xfrm>
              <a:off x="3609722" y="341052"/>
              <a:ext cx="2004350" cy="2262188"/>
              <a:chOff x="905538" y="971551"/>
              <a:chExt cx="2004350" cy="2262188"/>
            </a:xfrm>
            <a:solidFill>
              <a:srgbClr val="FF66CC">
                <a:alpha val="20000"/>
              </a:srgbClr>
            </a:solidFill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145834D7-4CA2-4353-B936-E4F6FDBAC5E0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grpFill/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96A5EA50-7805-492D-B5E3-B2B598A9A1CD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grpFill/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DBAA6C40-75A6-4AE1-B6A6-B926E0FF7C37}"/>
                  </a:ext>
                </a:extLst>
              </p:cNvPr>
              <p:cNvSpPr/>
              <p:nvPr/>
            </p:nvSpPr>
            <p:spPr>
              <a:xfrm>
                <a:off x="90553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FF66CC">
                    <a:alpha val="49804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166AB9C-71DD-4365-8317-28D55EBD569F}"/>
                </a:ext>
              </a:extLst>
            </p:cNvPr>
            <p:cNvSpPr/>
            <p:nvPr/>
          </p:nvSpPr>
          <p:spPr>
            <a:xfrm>
              <a:off x="4063272" y="417836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186D6EA-CC46-4E35-8C09-215E8E6B6461}"/>
                </a:ext>
              </a:extLst>
            </p:cNvPr>
            <p:cNvGrpSpPr/>
            <p:nvPr/>
          </p:nvGrpSpPr>
          <p:grpSpPr>
            <a:xfrm>
              <a:off x="3695989" y="1042427"/>
              <a:ext cx="1804046" cy="1486334"/>
              <a:chOff x="3695989" y="1042427"/>
              <a:chExt cx="1804046" cy="148633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4949F3A-77A2-4B7E-A8C2-D7E0531272AB}"/>
                  </a:ext>
                </a:extLst>
              </p:cNvPr>
              <p:cNvSpPr/>
              <p:nvPr/>
            </p:nvSpPr>
            <p:spPr>
              <a:xfrm>
                <a:off x="491923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629A7D9-EF36-444D-8155-B4D42A9CE044}"/>
                  </a:ext>
                </a:extLst>
              </p:cNvPr>
              <p:cNvSpPr/>
              <p:nvPr/>
            </p:nvSpPr>
            <p:spPr>
              <a:xfrm>
                <a:off x="369598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884C87C-3E4F-47D9-B956-7828C8ACCDD5}"/>
                  </a:ext>
                </a:extLst>
              </p:cNvPr>
              <p:cNvSpPr/>
              <p:nvPr/>
            </p:nvSpPr>
            <p:spPr>
              <a:xfrm>
                <a:off x="374867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6C0ABF5-B28A-4C19-97FD-2151B66A077F}"/>
                  </a:ext>
                </a:extLst>
              </p:cNvPr>
              <p:cNvSpPr/>
              <p:nvPr/>
            </p:nvSpPr>
            <p:spPr>
              <a:xfrm>
                <a:off x="437861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6E23BEB-D90D-46BB-8CA6-A97A02872015}"/>
                  </a:ext>
                </a:extLst>
              </p:cNvPr>
              <p:cNvSpPr/>
              <p:nvPr/>
            </p:nvSpPr>
            <p:spPr>
              <a:xfrm>
                <a:off x="505287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6382013C-9EF1-49C6-90AA-5B577EBF0E78}"/>
                  </a:ext>
                </a:extLst>
              </p:cNvPr>
              <p:cNvSpPr/>
              <p:nvPr/>
            </p:nvSpPr>
            <p:spPr>
              <a:xfrm>
                <a:off x="457387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9442E4A-0D03-46E6-B253-09FF30DBF786}"/>
                </a:ext>
              </a:extLst>
            </p:cNvPr>
            <p:cNvGrpSpPr/>
            <p:nvPr/>
          </p:nvGrpSpPr>
          <p:grpSpPr>
            <a:xfrm>
              <a:off x="3952916" y="1164566"/>
              <a:ext cx="1332882" cy="1159728"/>
              <a:chOff x="3952916" y="1164566"/>
              <a:chExt cx="1332882" cy="1159728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ECDA50F7-F464-4ED5-A227-129A3558B918}"/>
                  </a:ext>
                </a:extLst>
              </p:cNvPr>
              <p:cNvSpPr/>
              <p:nvPr/>
            </p:nvSpPr>
            <p:spPr>
              <a:xfrm>
                <a:off x="395291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AA56693B-9B79-4F9E-B133-CC4CCBAA809F}"/>
                  </a:ext>
                </a:extLst>
              </p:cNvPr>
              <p:cNvSpPr txBox="1"/>
              <p:nvPr/>
            </p:nvSpPr>
            <p:spPr>
              <a:xfrm>
                <a:off x="406492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307BFDD8-3488-4374-8741-7E6FD0617B4C}"/>
              </a:ext>
            </a:extLst>
          </p:cNvPr>
          <p:cNvGrpSpPr/>
          <p:nvPr/>
        </p:nvGrpSpPr>
        <p:grpSpPr>
          <a:xfrm>
            <a:off x="6948074" y="1070737"/>
            <a:ext cx="2004350" cy="2262188"/>
            <a:chOff x="6147182" y="341052"/>
            <a:chExt cx="2004350" cy="2262188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9BC4C105-4A95-40D6-8701-480E1F14AC74}"/>
                </a:ext>
              </a:extLst>
            </p:cNvPr>
            <p:cNvSpPr/>
            <p:nvPr/>
          </p:nvSpPr>
          <p:spPr>
            <a:xfrm>
              <a:off x="6147183" y="1958936"/>
              <a:ext cx="2004349" cy="636476"/>
            </a:xfrm>
            <a:prstGeom prst="roundRect">
              <a:avLst>
                <a:gd name="adj" fmla="val 35241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7BA8614-62C4-4F43-B489-A10059619F27}"/>
                </a:ext>
              </a:extLst>
            </p:cNvPr>
            <p:cNvGrpSpPr/>
            <p:nvPr/>
          </p:nvGrpSpPr>
          <p:grpSpPr>
            <a:xfrm>
              <a:off x="6207587" y="1233681"/>
              <a:ext cx="935719" cy="1339199"/>
              <a:chOff x="1348956" y="857160"/>
              <a:chExt cx="2430564" cy="3478620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27A2BF20-45A3-468D-BA64-9B669C35908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D16D577-79C6-44E3-AF24-757B22CE9C6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EC0E530F-BC37-425C-9AEB-197FE8A70B6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560120DD-B32E-45C6-BB8C-04130E4DBAF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99D4782-4413-4D47-AD45-2D16B6A2373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D2B15F8-0F7A-4EA9-BBAE-040393EDC22A}"/>
                </a:ext>
              </a:extLst>
            </p:cNvPr>
            <p:cNvGrpSpPr/>
            <p:nvPr/>
          </p:nvGrpSpPr>
          <p:grpSpPr>
            <a:xfrm>
              <a:off x="7156493" y="1233681"/>
              <a:ext cx="935719" cy="1339199"/>
              <a:chOff x="1348956" y="857160"/>
              <a:chExt cx="2430564" cy="3478620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F9467B73-9188-43A3-86A7-052A255D21B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B126039-4F46-46A1-9156-1F3B8616657D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A27F758-EBEB-49C3-BFE2-105F54440FD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9702C3F-F26A-4949-8A86-83B7085382A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3ECD2EF-6B6B-440F-8CB1-BD1ED2972B5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9A47860-1054-43FF-8137-EBA0187A15AF}"/>
                </a:ext>
              </a:extLst>
            </p:cNvPr>
            <p:cNvGrpSpPr/>
            <p:nvPr/>
          </p:nvGrpSpPr>
          <p:grpSpPr>
            <a:xfrm>
              <a:off x="6207587" y="396919"/>
              <a:ext cx="935719" cy="1339199"/>
              <a:chOff x="1348956" y="857160"/>
              <a:chExt cx="2430564" cy="3478620"/>
            </a:xfrm>
          </p:grpSpPr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FACD258-6472-46D5-BB82-62323CD418D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7C5CBA6-E51A-4C7B-B77F-E23DC3BE4E5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99AF181-EB25-4548-BB02-01CD946C202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2E2A40DC-90AA-423B-93BD-2A90558E746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395CD70-B53A-436F-A3C8-9953E3EC57A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4EAC177-AB49-41CC-BCB2-95ADF19C14AF}"/>
                </a:ext>
              </a:extLst>
            </p:cNvPr>
            <p:cNvGrpSpPr/>
            <p:nvPr/>
          </p:nvGrpSpPr>
          <p:grpSpPr>
            <a:xfrm>
              <a:off x="7156493" y="396919"/>
              <a:ext cx="935719" cy="1339199"/>
              <a:chOff x="1348956" y="857160"/>
              <a:chExt cx="2430564" cy="3478620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1DC414A-8590-4C4B-86EA-CD0D4DA83C5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72E0AED-046B-4C4B-BDE1-22EEB94EBF0B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D44C379-0839-4A13-9374-960590685E3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5B1CBEC1-953F-4325-AE37-79AD390D687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BF7B320-67CF-461B-B702-115570CDDBF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AA05F3D-8632-4DFA-A9F3-267D0A675CEE}"/>
                </a:ext>
              </a:extLst>
            </p:cNvPr>
            <p:cNvGrpSpPr/>
            <p:nvPr/>
          </p:nvGrpSpPr>
          <p:grpSpPr>
            <a:xfrm>
              <a:off x="6147183" y="341052"/>
              <a:ext cx="2004349" cy="2262188"/>
              <a:chOff x="905539" y="971551"/>
              <a:chExt cx="2004349" cy="2262188"/>
            </a:xfrm>
            <a:solidFill>
              <a:srgbClr val="00B050">
                <a:alpha val="20000"/>
              </a:srgbClr>
            </a:solidFill>
          </p:grpSpPr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5B58811C-25D9-40E5-8305-92036D9AE226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2262188"/>
              </a:xfrm>
              <a:prstGeom prst="roundRect">
                <a:avLst>
                  <a:gd name="adj" fmla="val 12045"/>
                </a:avLst>
              </a:prstGeom>
              <a:grpFill/>
              <a:ln w="25400">
                <a:solidFill>
                  <a:srgbClr val="92D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CDEC1FCA-B211-40F3-A68E-16EA352FFC80}"/>
                  </a:ext>
                </a:extLst>
              </p:cNvPr>
              <p:cNvSpPr/>
              <p:nvPr/>
            </p:nvSpPr>
            <p:spPr>
              <a:xfrm>
                <a:off x="905539" y="971551"/>
                <a:ext cx="2004349" cy="636476"/>
              </a:xfrm>
              <a:prstGeom prst="roundRect">
                <a:avLst>
                  <a:gd name="adj" fmla="val 38982"/>
                </a:avLst>
              </a:prstGeom>
              <a:grpFill/>
              <a:ln w="25400">
                <a:solidFill>
                  <a:srgbClr val="92D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20A080C5-6E30-4776-AC38-E5A67D488591}"/>
                </a:ext>
              </a:extLst>
            </p:cNvPr>
            <p:cNvGrpSpPr/>
            <p:nvPr/>
          </p:nvGrpSpPr>
          <p:grpSpPr>
            <a:xfrm>
              <a:off x="6233449" y="1042427"/>
              <a:ext cx="1804046" cy="1486334"/>
              <a:chOff x="5921945" y="1672926"/>
              <a:chExt cx="1804046" cy="1486334"/>
            </a:xfrm>
            <a:solidFill>
              <a:srgbClr val="92D050"/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6CB355A-6CF9-45FD-973F-CED3A2C68EDC}"/>
                  </a:ext>
                </a:extLst>
              </p:cNvPr>
              <p:cNvSpPr/>
              <p:nvPr/>
            </p:nvSpPr>
            <p:spPr>
              <a:xfrm>
                <a:off x="7145189" y="1727977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88B06B23-08E6-426B-B1EC-AC0A8C66E8A8}"/>
                  </a:ext>
                </a:extLst>
              </p:cNvPr>
              <p:cNvSpPr/>
              <p:nvPr/>
            </p:nvSpPr>
            <p:spPr>
              <a:xfrm>
                <a:off x="5921945" y="249245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E39FBF9-2858-4D33-92E1-4B426E9C1B78}"/>
                  </a:ext>
                </a:extLst>
              </p:cNvPr>
              <p:cNvSpPr/>
              <p:nvPr/>
            </p:nvSpPr>
            <p:spPr>
              <a:xfrm>
                <a:off x="5974627" y="1689804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9CA2DDA-9B6F-478C-AA8D-3656F405EBFD}"/>
                  </a:ext>
                </a:extLst>
              </p:cNvPr>
              <p:cNvSpPr/>
              <p:nvPr/>
            </p:nvSpPr>
            <p:spPr>
              <a:xfrm>
                <a:off x="6604571" y="2896888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088DFE7-B6B1-4068-BEBE-D69681386F2F}"/>
                  </a:ext>
                </a:extLst>
              </p:cNvPr>
              <p:cNvSpPr/>
              <p:nvPr/>
            </p:nvSpPr>
            <p:spPr>
              <a:xfrm>
                <a:off x="7278831" y="2583544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24C0A0A-DEFD-4AA0-841A-1A5FAC35D259}"/>
                  </a:ext>
                </a:extLst>
              </p:cNvPr>
              <p:cNvSpPr/>
              <p:nvPr/>
            </p:nvSpPr>
            <p:spPr>
              <a:xfrm>
                <a:off x="6799834" y="1672926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45EC2C93-2543-438A-B388-F620A9D0F1A9}"/>
                </a:ext>
              </a:extLst>
            </p:cNvPr>
            <p:cNvGrpSpPr/>
            <p:nvPr/>
          </p:nvGrpSpPr>
          <p:grpSpPr>
            <a:xfrm>
              <a:off x="6490376" y="1164566"/>
              <a:ext cx="1332882" cy="1159728"/>
              <a:chOff x="6490376" y="1164566"/>
              <a:chExt cx="1332882" cy="1159728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3AC5D538-6B5F-4424-A06E-6DA180A30C7B}"/>
                  </a:ext>
                </a:extLst>
              </p:cNvPr>
              <p:cNvSpPr/>
              <p:nvPr/>
            </p:nvSpPr>
            <p:spPr>
              <a:xfrm>
                <a:off x="649037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8185552B-D4A1-413C-9A2B-E6BC43447401}"/>
                  </a:ext>
                </a:extLst>
              </p:cNvPr>
              <p:cNvSpPr txBox="1"/>
              <p:nvPr/>
            </p:nvSpPr>
            <p:spPr>
              <a:xfrm>
                <a:off x="660238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8E57E700-AA50-4B59-B718-2657554CF65D}"/>
                </a:ext>
              </a:extLst>
            </p:cNvPr>
            <p:cNvGrpSpPr/>
            <p:nvPr/>
          </p:nvGrpSpPr>
          <p:grpSpPr>
            <a:xfrm>
              <a:off x="6147182" y="417836"/>
              <a:ext cx="2004349" cy="296366"/>
              <a:chOff x="5835678" y="1048335"/>
              <a:chExt cx="2004349" cy="296366"/>
            </a:xfrm>
          </p:grpSpPr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182A04DE-978A-4D4A-87A2-47460C664510}"/>
                  </a:ext>
                </a:extLst>
              </p:cNvPr>
              <p:cNvSpPr/>
              <p:nvPr/>
            </p:nvSpPr>
            <p:spPr>
              <a:xfrm>
                <a:off x="583567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80F54AC-366C-41C5-BB21-EBB1695AAB41}"/>
                  </a:ext>
                </a:extLst>
              </p:cNvPr>
              <p:cNvSpPr/>
              <p:nvPr/>
            </p:nvSpPr>
            <p:spPr>
              <a:xfrm>
                <a:off x="6289228" y="1048335"/>
                <a:ext cx="1067470" cy="224483"/>
              </a:xfrm>
              <a:custGeom>
                <a:avLst/>
                <a:gdLst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74090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34952 w 1731000"/>
                  <a:gd name="connsiteY11" fmla="*/ 1940 h 416972"/>
                  <a:gd name="connsiteX12" fmla="*/ 864925 w 1731000"/>
                  <a:gd name="connsiteY12" fmla="*/ 61 h 416972"/>
                  <a:gd name="connsiteX13" fmla="*/ 865102 w 1731000"/>
                  <a:gd name="connsiteY13" fmla="*/ 0 h 416972"/>
                  <a:gd name="connsiteX14" fmla="*/ 865500 w 1731000"/>
                  <a:gd name="connsiteY14" fmla="*/ 25 h 416972"/>
                  <a:gd name="connsiteX15" fmla="*/ 865898 w 1731000"/>
                  <a:gd name="connsiteY15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14" fmla="*/ 865898 w 1731000"/>
                  <a:gd name="connsiteY14" fmla="*/ 0 h 416972"/>
                  <a:gd name="connsiteX0" fmla="*/ 865500 w 1731000"/>
                  <a:gd name="connsiteY0" fmla="*/ 25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0" fmla="*/ 865102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0" fmla="*/ 864925 w 1731000"/>
                  <a:gd name="connsiteY0" fmla="*/ 1 h 416912"/>
                  <a:gd name="connsiteX1" fmla="*/ 866076 w 1731000"/>
                  <a:gd name="connsiteY1" fmla="*/ 1 h 416912"/>
                  <a:gd name="connsiteX2" fmla="*/ 1673106 w 1731000"/>
                  <a:gd name="connsiteY2" fmla="*/ 210092 h 416912"/>
                  <a:gd name="connsiteX3" fmla="*/ 1728320 w 1731000"/>
                  <a:gd name="connsiteY3" fmla="*/ 305726 h 416912"/>
                  <a:gd name="connsiteX4" fmla="*/ 1714041 w 1731000"/>
                  <a:gd name="connsiteY4" fmla="*/ 359018 h 416912"/>
                  <a:gd name="connsiteX5" fmla="*/ 1618407 w 1731000"/>
                  <a:gd name="connsiteY5" fmla="*/ 414232 h 416912"/>
                  <a:gd name="connsiteX6" fmla="*/ 865500 w 1731000"/>
                  <a:gd name="connsiteY6" fmla="*/ 274030 h 416912"/>
                  <a:gd name="connsiteX7" fmla="*/ 112593 w 1731000"/>
                  <a:gd name="connsiteY7" fmla="*/ 414232 h 416912"/>
                  <a:gd name="connsiteX8" fmla="*/ 16959 w 1731000"/>
                  <a:gd name="connsiteY8" fmla="*/ 359018 h 416912"/>
                  <a:gd name="connsiteX9" fmla="*/ 2680 w 1731000"/>
                  <a:gd name="connsiteY9" fmla="*/ 305726 h 416912"/>
                  <a:gd name="connsiteX10" fmla="*/ 57894 w 1731000"/>
                  <a:gd name="connsiteY10" fmla="*/ 210092 h 416912"/>
                  <a:gd name="connsiteX11" fmla="*/ 864925 w 1731000"/>
                  <a:gd name="connsiteY11" fmla="*/ 1 h 416912"/>
                  <a:gd name="connsiteX0" fmla="*/ 57894 w 1731000"/>
                  <a:gd name="connsiteY0" fmla="*/ 210091 h 416911"/>
                  <a:gd name="connsiteX1" fmla="*/ 866076 w 1731000"/>
                  <a:gd name="connsiteY1" fmla="*/ 0 h 416911"/>
                  <a:gd name="connsiteX2" fmla="*/ 1673106 w 1731000"/>
                  <a:gd name="connsiteY2" fmla="*/ 210091 h 416911"/>
                  <a:gd name="connsiteX3" fmla="*/ 1728320 w 1731000"/>
                  <a:gd name="connsiteY3" fmla="*/ 305725 h 416911"/>
                  <a:gd name="connsiteX4" fmla="*/ 1714041 w 1731000"/>
                  <a:gd name="connsiteY4" fmla="*/ 359017 h 416911"/>
                  <a:gd name="connsiteX5" fmla="*/ 1618407 w 1731000"/>
                  <a:gd name="connsiteY5" fmla="*/ 414231 h 416911"/>
                  <a:gd name="connsiteX6" fmla="*/ 865500 w 1731000"/>
                  <a:gd name="connsiteY6" fmla="*/ 274029 h 416911"/>
                  <a:gd name="connsiteX7" fmla="*/ 112593 w 1731000"/>
                  <a:gd name="connsiteY7" fmla="*/ 414231 h 416911"/>
                  <a:gd name="connsiteX8" fmla="*/ 16959 w 1731000"/>
                  <a:gd name="connsiteY8" fmla="*/ 359017 h 416911"/>
                  <a:gd name="connsiteX9" fmla="*/ 2680 w 1731000"/>
                  <a:gd name="connsiteY9" fmla="*/ 305725 h 416911"/>
                  <a:gd name="connsiteX10" fmla="*/ 57894 w 1731000"/>
                  <a:gd name="connsiteY10" fmla="*/ 210091 h 416911"/>
                  <a:gd name="connsiteX0" fmla="*/ 57894 w 1731000"/>
                  <a:gd name="connsiteY0" fmla="*/ 210764 h 417584"/>
                  <a:gd name="connsiteX1" fmla="*/ 866076 w 1731000"/>
                  <a:gd name="connsiteY1" fmla="*/ 673 h 417584"/>
                  <a:gd name="connsiteX2" fmla="*/ 1673106 w 1731000"/>
                  <a:gd name="connsiteY2" fmla="*/ 210764 h 417584"/>
                  <a:gd name="connsiteX3" fmla="*/ 1728320 w 1731000"/>
                  <a:gd name="connsiteY3" fmla="*/ 306398 h 417584"/>
                  <a:gd name="connsiteX4" fmla="*/ 1714041 w 1731000"/>
                  <a:gd name="connsiteY4" fmla="*/ 359690 h 417584"/>
                  <a:gd name="connsiteX5" fmla="*/ 1618407 w 1731000"/>
                  <a:gd name="connsiteY5" fmla="*/ 414904 h 417584"/>
                  <a:gd name="connsiteX6" fmla="*/ 865500 w 1731000"/>
                  <a:gd name="connsiteY6" fmla="*/ 274702 h 417584"/>
                  <a:gd name="connsiteX7" fmla="*/ 112593 w 1731000"/>
                  <a:gd name="connsiteY7" fmla="*/ 414904 h 417584"/>
                  <a:gd name="connsiteX8" fmla="*/ 16959 w 1731000"/>
                  <a:gd name="connsiteY8" fmla="*/ 359690 h 417584"/>
                  <a:gd name="connsiteX9" fmla="*/ 2680 w 1731000"/>
                  <a:gd name="connsiteY9" fmla="*/ 306398 h 417584"/>
                  <a:gd name="connsiteX10" fmla="*/ 57894 w 1731000"/>
                  <a:gd name="connsiteY10" fmla="*/ 210764 h 417584"/>
                  <a:gd name="connsiteX0" fmla="*/ 57894 w 1731000"/>
                  <a:gd name="connsiteY0" fmla="*/ 169966 h 376786"/>
                  <a:gd name="connsiteX1" fmla="*/ 866076 w 1731000"/>
                  <a:gd name="connsiteY1" fmla="*/ 901 h 376786"/>
                  <a:gd name="connsiteX2" fmla="*/ 1673106 w 1731000"/>
                  <a:gd name="connsiteY2" fmla="*/ 169966 h 376786"/>
                  <a:gd name="connsiteX3" fmla="*/ 1728320 w 1731000"/>
                  <a:gd name="connsiteY3" fmla="*/ 265600 h 376786"/>
                  <a:gd name="connsiteX4" fmla="*/ 1714041 w 1731000"/>
                  <a:gd name="connsiteY4" fmla="*/ 318892 h 376786"/>
                  <a:gd name="connsiteX5" fmla="*/ 1618407 w 1731000"/>
                  <a:gd name="connsiteY5" fmla="*/ 374106 h 376786"/>
                  <a:gd name="connsiteX6" fmla="*/ 865500 w 1731000"/>
                  <a:gd name="connsiteY6" fmla="*/ 233904 h 376786"/>
                  <a:gd name="connsiteX7" fmla="*/ 112593 w 1731000"/>
                  <a:gd name="connsiteY7" fmla="*/ 374106 h 376786"/>
                  <a:gd name="connsiteX8" fmla="*/ 16959 w 1731000"/>
                  <a:gd name="connsiteY8" fmla="*/ 318892 h 376786"/>
                  <a:gd name="connsiteX9" fmla="*/ 2680 w 1731000"/>
                  <a:gd name="connsiteY9" fmla="*/ 265600 h 376786"/>
                  <a:gd name="connsiteX10" fmla="*/ 57894 w 1731000"/>
                  <a:gd name="connsiteY10" fmla="*/ 169966 h 376786"/>
                  <a:gd name="connsiteX0" fmla="*/ 57894 w 1731000"/>
                  <a:gd name="connsiteY0" fmla="*/ 169252 h 376072"/>
                  <a:gd name="connsiteX1" fmla="*/ 866076 w 1731000"/>
                  <a:gd name="connsiteY1" fmla="*/ 187 h 376072"/>
                  <a:gd name="connsiteX2" fmla="*/ 1673106 w 1731000"/>
                  <a:gd name="connsiteY2" fmla="*/ 169252 h 376072"/>
                  <a:gd name="connsiteX3" fmla="*/ 1728320 w 1731000"/>
                  <a:gd name="connsiteY3" fmla="*/ 264886 h 376072"/>
                  <a:gd name="connsiteX4" fmla="*/ 1714041 w 1731000"/>
                  <a:gd name="connsiteY4" fmla="*/ 318178 h 376072"/>
                  <a:gd name="connsiteX5" fmla="*/ 1618407 w 1731000"/>
                  <a:gd name="connsiteY5" fmla="*/ 373392 h 376072"/>
                  <a:gd name="connsiteX6" fmla="*/ 865500 w 1731000"/>
                  <a:gd name="connsiteY6" fmla="*/ 233190 h 376072"/>
                  <a:gd name="connsiteX7" fmla="*/ 112593 w 1731000"/>
                  <a:gd name="connsiteY7" fmla="*/ 373392 h 376072"/>
                  <a:gd name="connsiteX8" fmla="*/ 16959 w 1731000"/>
                  <a:gd name="connsiteY8" fmla="*/ 318178 h 376072"/>
                  <a:gd name="connsiteX9" fmla="*/ 2680 w 1731000"/>
                  <a:gd name="connsiteY9" fmla="*/ 264886 h 376072"/>
                  <a:gd name="connsiteX10" fmla="*/ 57894 w 1731000"/>
                  <a:gd name="connsiteY10" fmla="*/ 169252 h 37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31000" h="376072">
                    <a:moveTo>
                      <a:pt x="57894" y="169252"/>
                    </a:moveTo>
                    <a:cubicBezTo>
                      <a:pt x="327288" y="99222"/>
                      <a:pt x="558452" y="5369"/>
                      <a:pt x="866076" y="187"/>
                    </a:cubicBezTo>
                    <a:cubicBezTo>
                      <a:pt x="1173700" y="-4995"/>
                      <a:pt x="1404096" y="99222"/>
                      <a:pt x="1673106" y="169252"/>
                    </a:cubicBezTo>
                    <a:cubicBezTo>
                      <a:pt x="1714762" y="180413"/>
                      <a:pt x="1739482" y="223230"/>
                      <a:pt x="1728320" y="264886"/>
                    </a:cubicBezTo>
                    <a:lnTo>
                      <a:pt x="1714041" y="318178"/>
                    </a:lnTo>
                    <a:cubicBezTo>
                      <a:pt x="1702879" y="359833"/>
                      <a:pt x="1660062" y="384554"/>
                      <a:pt x="1618407" y="373392"/>
                    </a:cubicBezTo>
                    <a:cubicBezTo>
                      <a:pt x="1367438" y="306145"/>
                      <a:pt x="1155084" y="238897"/>
                      <a:pt x="865500" y="233190"/>
                    </a:cubicBezTo>
                    <a:cubicBezTo>
                      <a:pt x="575916" y="227483"/>
                      <a:pt x="363562" y="306145"/>
                      <a:pt x="112593" y="373392"/>
                    </a:cubicBezTo>
                    <a:cubicBezTo>
                      <a:pt x="70938" y="384554"/>
                      <a:pt x="28121" y="359833"/>
                      <a:pt x="16959" y="318178"/>
                    </a:cubicBezTo>
                    <a:lnTo>
                      <a:pt x="2680" y="264886"/>
                    </a:lnTo>
                    <a:cubicBezTo>
                      <a:pt x="-8482" y="223230"/>
                      <a:pt x="16239" y="180413"/>
                      <a:pt x="57894" y="1692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C753497A-BC58-41D7-9E07-B66A45934329}"/>
              </a:ext>
            </a:extLst>
          </p:cNvPr>
          <p:cNvGrpSpPr/>
          <p:nvPr/>
        </p:nvGrpSpPr>
        <p:grpSpPr>
          <a:xfrm>
            <a:off x="1289181" y="3840479"/>
            <a:ext cx="1527877" cy="2507933"/>
            <a:chOff x="1217042" y="3058373"/>
            <a:chExt cx="2004350" cy="3290040"/>
          </a:xfrm>
        </p:grpSpPr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77D2246B-7452-49E2-A44A-F80F0066610E}"/>
                </a:ext>
              </a:extLst>
            </p:cNvPr>
            <p:cNvSpPr/>
            <p:nvPr/>
          </p:nvSpPr>
          <p:spPr>
            <a:xfrm>
              <a:off x="121704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00B0F0">
                <a:alpha val="2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CEBEDC6-E2D7-4A06-BE1C-F3984AF439FA}"/>
                </a:ext>
              </a:extLst>
            </p:cNvPr>
            <p:cNvGrpSpPr/>
            <p:nvPr/>
          </p:nvGrpSpPr>
          <p:grpSpPr>
            <a:xfrm>
              <a:off x="1283484" y="3132111"/>
              <a:ext cx="1884625" cy="3192296"/>
              <a:chOff x="7171698" y="2220295"/>
              <a:chExt cx="1884625" cy="3593281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9F78A96E-5FB3-4AD8-84B9-77826A0FA7DD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E78E7442-A82A-4FD7-8A25-CFD41FCE6EE1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55A89D3C-7A39-4C09-B3E6-CBA5F9945739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50B29205-1757-453C-A2FA-9B138A8D256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CAFE1E17-DF83-47DC-8FCB-08EC1FC1FDC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20295ACF-2468-4F7A-89BC-AAD856927B68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AE65DFC-D8A4-41DB-8B66-563B22E68338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53EFD51C-BB0A-43EF-A066-A9F424849149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752C9BA8-81E8-452F-98D0-F81ACFF12A2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F0EEB32-0C75-41B6-AE73-F78FDFF9784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D1B77797-952B-489E-8A47-AE4E1357B42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6E82ACBC-E87C-4968-A4D6-6951FEBB7B0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7EEEDA1-3066-4C9D-9478-FA654D445290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9FCC1E5E-C28F-4590-B17B-961FAD860207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D9CEECE2-6EAB-4B03-87C7-272ED59B9A78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B3DCF04-DB85-423B-843B-5346453F88C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97EDB3FE-B89E-474D-AED2-F8376305621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E1232ACE-6F72-4AFC-B24B-C57929CF0E8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226B56A5-7B74-408A-A613-0AB95CE1F0A9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31B7E220-6D22-421D-BC3B-34B88AAF5A90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553A83E9-CF88-469F-84DC-17B3EDE1EFD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9507ABA9-B89A-4988-BD04-44C391D5C7AA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8D7F5805-5E77-455F-98F5-7D8F29C06F14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4EA05A2D-B688-425C-A6F4-956FE05FC0EB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C5046382-EBD2-4DCD-B7E4-4C7DA4F1DBE1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1B700B26-42D3-401E-B2E7-62AAEE1CEB2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FC4CA62B-5278-45F4-91F8-B1D4833BC8F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E4EDEA3C-B369-4AA1-96F1-78CD101302F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909A2E5A-A746-4653-862B-FB1C593FA36C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A75CD185-C50E-4D90-9F63-1856750D560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2F0F365B-8287-4F38-8CE8-2D713282AEED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B7B1C429-5A41-477F-A315-84277F0BE1B3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19B2EAB-52FF-4F79-AF62-A3B820A13CC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CB4E40F1-1693-4D07-9DD0-A86181D7FD3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4171F6B9-04C3-4098-A4A2-09BA8BE95D7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3CAF9B7-CAA4-49C8-B898-6EE61D9003B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6CADEC95-3B2F-4725-9D73-DF66A46BB9AF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DC205AE2-639C-4A1B-A3B5-12A1B340118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140A63EF-7B12-4B67-990D-0976CDD18EE5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C22E544-E431-48B7-9285-76912E40949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7752B45A-24DC-4D62-A93B-BB317DE25DBB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CF7D50C-C56E-48AF-84F8-AD23829D3625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6480E63B-9FA8-4AF1-A736-607051CE1B7F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AD320B2A-5F64-4A74-B73C-08110F6F289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BAC7171D-F3C7-4634-922D-E2233E12AFF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CB02A5A-5B5A-42F3-8A66-89A9AFEDBD51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2259F5AB-37D2-4143-8089-15B393DB8D4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23F4183F-9F05-4ED0-ACED-19B5F7A7EB9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ABDE3D93-DCEE-446C-88CA-FC6FCA2ABAA5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052D4D9A-0982-49B4-BD4D-A3C19A73102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E59C190A-3CAF-4E5C-955B-31D95969F139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E2EC0F54-CC09-401B-BF99-286316C52910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D2B7F0D-AAB4-4930-8C89-8B8A05A14F9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B3155D2-A2F5-48AC-869A-95834F1005D0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D61BF891-E361-4DD6-9651-DFE3A548209F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5266E094-FDC0-482B-BD5F-FC34025A0E2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B7B6D12-7D64-4DC3-8105-AB118EF52694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ECE0EA3A-E606-4CDF-8E02-AAC2BC5876D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3AD05B84-5039-4FF9-8E26-536875AF5182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FE119ED1-1169-41DB-A2B8-CD61694B294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78642CC6-0975-4DA5-AA8B-953B24F48034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78C70BEF-49B0-4704-BDE6-801683F11923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6020F64C-B0AB-4514-BD1A-02CDDE13F7F8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A2818DA5-588E-4959-8933-8E11A97F037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D8945DE-FFA3-4E9E-BB79-7FC0372C444A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A415F6E-7CD2-4EF4-A7AC-F2D024477695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FE04CFD4-141A-4559-959C-2B03B156504F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2510D9AC-39F3-4413-AA86-58D1DC66CFC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8DF32D4-621F-4BE6-8F3A-B628335667C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0A4CD0AA-6A91-4F90-9694-740F9A0064B2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D47B72C3-7EE4-4D23-B0FE-0090514539C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ED230C13-08B6-4FF2-970F-4F28A16C43E7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5A221A7E-A052-4CCF-A6A3-CAE29B26DCAB}"/>
                </a:ext>
              </a:extLst>
            </p:cNvPr>
            <p:cNvSpPr/>
            <p:nvPr/>
          </p:nvSpPr>
          <p:spPr>
            <a:xfrm>
              <a:off x="121704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00B0F0">
                <a:alpha val="1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DCC29805-48A9-4E95-A021-D65BE6CA7348}"/>
                </a:ext>
              </a:extLst>
            </p:cNvPr>
            <p:cNvSpPr/>
            <p:nvPr/>
          </p:nvSpPr>
          <p:spPr>
            <a:xfrm>
              <a:off x="1217043" y="3058373"/>
              <a:ext cx="2004349" cy="1148244"/>
            </a:xfrm>
            <a:prstGeom prst="roundRect">
              <a:avLst>
                <a:gd name="adj" fmla="val 21838"/>
              </a:avLst>
            </a:prstGeom>
            <a:solidFill>
              <a:srgbClr val="00B0F0">
                <a:alpha val="10000"/>
              </a:srgbClr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877F43A4-7859-4842-AAD3-4DA2C38C248D}"/>
                </a:ext>
              </a:extLst>
            </p:cNvPr>
            <p:cNvSpPr/>
            <p:nvPr/>
          </p:nvSpPr>
          <p:spPr>
            <a:xfrm>
              <a:off x="1217042" y="3486725"/>
              <a:ext cx="2004349" cy="211342"/>
            </a:xfrm>
            <a:prstGeom prst="roundRect">
              <a:avLst>
                <a:gd name="adj" fmla="val 36947"/>
              </a:avLst>
            </a:pr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2391390D-346A-4A80-8E43-2053802F4184}"/>
                </a:ext>
              </a:extLst>
            </p:cNvPr>
            <p:cNvSpPr/>
            <p:nvPr/>
          </p:nvSpPr>
          <p:spPr>
            <a:xfrm>
              <a:off x="1670592" y="3401701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00B0F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FC1F7BFE-BBE5-4F87-AD5E-4233757E098F}"/>
                </a:ext>
              </a:extLst>
            </p:cNvPr>
            <p:cNvGrpSpPr/>
            <p:nvPr/>
          </p:nvGrpSpPr>
          <p:grpSpPr>
            <a:xfrm>
              <a:off x="1303309" y="4303389"/>
              <a:ext cx="1804046" cy="1978040"/>
              <a:chOff x="1303309" y="1042427"/>
              <a:chExt cx="1804046" cy="197804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3923395-5B6A-4BF7-89C8-69F55DEA3F9E}"/>
                  </a:ext>
                </a:extLst>
              </p:cNvPr>
              <p:cNvSpPr/>
              <p:nvPr/>
            </p:nvSpPr>
            <p:spPr>
              <a:xfrm>
                <a:off x="252655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1DAA185-017C-4BE8-9C3B-DBC45AF9F422}"/>
                  </a:ext>
                </a:extLst>
              </p:cNvPr>
              <p:cNvSpPr/>
              <p:nvPr/>
            </p:nvSpPr>
            <p:spPr>
              <a:xfrm>
                <a:off x="130330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26AAB11-CD66-4D39-A9D0-A96CA3A2AC5C}"/>
                  </a:ext>
                </a:extLst>
              </p:cNvPr>
              <p:cNvSpPr/>
              <p:nvPr/>
            </p:nvSpPr>
            <p:spPr>
              <a:xfrm>
                <a:off x="135599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F18F427-A1DE-452B-87C4-C0D4B2340C25}"/>
                  </a:ext>
                </a:extLst>
              </p:cNvPr>
              <p:cNvSpPr/>
              <p:nvPr/>
            </p:nvSpPr>
            <p:spPr>
              <a:xfrm>
                <a:off x="198593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1DFF04B-9F8F-45F8-8850-D4FC9078C092}"/>
                  </a:ext>
                </a:extLst>
              </p:cNvPr>
              <p:cNvSpPr/>
              <p:nvPr/>
            </p:nvSpPr>
            <p:spPr>
              <a:xfrm>
                <a:off x="266019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93E0DFC-7340-4577-8D50-CE6FFE8239C8}"/>
                  </a:ext>
                </a:extLst>
              </p:cNvPr>
              <p:cNvSpPr/>
              <p:nvPr/>
            </p:nvSpPr>
            <p:spPr>
              <a:xfrm>
                <a:off x="218119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938F163-0CD6-40C8-8102-07C31B8BE8A4}"/>
                  </a:ext>
                </a:extLst>
              </p:cNvPr>
              <p:cNvSpPr/>
              <p:nvPr/>
            </p:nvSpPr>
            <p:spPr>
              <a:xfrm>
                <a:off x="2226335" y="2353666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44CEA8A-11FA-4CF0-8AE2-639783A78959}"/>
                  </a:ext>
                </a:extLst>
              </p:cNvPr>
              <p:cNvSpPr/>
              <p:nvPr/>
            </p:nvSpPr>
            <p:spPr>
              <a:xfrm>
                <a:off x="1645170" y="2698774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2CA120F-0BED-4F2D-8578-10780393CA13}"/>
                </a:ext>
              </a:extLst>
            </p:cNvPr>
            <p:cNvGrpSpPr/>
            <p:nvPr/>
          </p:nvGrpSpPr>
          <p:grpSpPr>
            <a:xfrm>
              <a:off x="1560236" y="4606506"/>
              <a:ext cx="1332882" cy="1159728"/>
              <a:chOff x="1560236" y="1164566"/>
              <a:chExt cx="1332882" cy="1159728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72EC2311-A3D9-48DE-B37E-0937D50D0143}"/>
                  </a:ext>
                </a:extLst>
              </p:cNvPr>
              <p:cNvSpPr/>
              <p:nvPr/>
            </p:nvSpPr>
            <p:spPr>
              <a:xfrm>
                <a:off x="156023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86669498-DF6B-496D-B910-C586FECFCC96}"/>
                  </a:ext>
                </a:extLst>
              </p:cNvPr>
              <p:cNvSpPr txBox="1"/>
              <p:nvPr/>
            </p:nvSpPr>
            <p:spPr>
              <a:xfrm>
                <a:off x="167224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0070C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0070C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3BD3F540-6878-4DD0-8028-840B65F005FF}"/>
              </a:ext>
            </a:extLst>
          </p:cNvPr>
          <p:cNvGrpSpPr/>
          <p:nvPr/>
        </p:nvGrpSpPr>
        <p:grpSpPr>
          <a:xfrm>
            <a:off x="4189534" y="3840479"/>
            <a:ext cx="1527877" cy="2507933"/>
            <a:chOff x="3609722" y="3058373"/>
            <a:chExt cx="2004350" cy="3290040"/>
          </a:xfrm>
        </p:grpSpPr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2E892549-CB17-4A51-9A97-2DEC6113617A}"/>
                </a:ext>
              </a:extLst>
            </p:cNvPr>
            <p:cNvSpPr/>
            <p:nvPr/>
          </p:nvSpPr>
          <p:spPr>
            <a:xfrm>
              <a:off x="360972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A127FB0D-91D8-46F0-A6FD-F914C8990B82}"/>
                </a:ext>
              </a:extLst>
            </p:cNvPr>
            <p:cNvGrpSpPr/>
            <p:nvPr/>
          </p:nvGrpSpPr>
          <p:grpSpPr>
            <a:xfrm>
              <a:off x="3680482" y="3116299"/>
              <a:ext cx="1884625" cy="3192296"/>
              <a:chOff x="7171698" y="2220295"/>
              <a:chExt cx="1884625" cy="3593281"/>
            </a:xfrm>
          </p:grpSpPr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9FD587CB-9131-4EC0-BA4A-E20FEB8883A1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C0BEF10D-4B59-452B-BB60-2965F4A0B6B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0DD36CB1-73DB-47E0-AD3D-C3FD48BD14B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B51C0051-A73E-4949-B4E2-79B9D58BCD9A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B0F8D05E-0AA4-4DE6-8FC7-EE44B24B5EB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68545959-2000-4387-B8CB-86FC19218CDD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57E0CA01-AB7B-44A6-B72D-6B91C9402FD5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B80D79E0-203E-4F26-8262-26F6B5322A8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6631C988-7BA1-4F63-9E23-CA4290F8B148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4FCC6DD1-2660-4360-854A-44D7E0F1C2A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DD964BF7-802E-4C52-B27B-E755452B504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1867499-E129-42CE-BFC9-4E1CDC19C8D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E3D12D4-19EB-4877-8E29-368A27243370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C5DBF3F8-6A0B-4104-A4C0-D68C55FDB37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8356AAB-5402-4687-824C-D2EDC1B20ED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8BD25B10-72E6-44B3-9ED5-C75C94AB249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33018BBD-271D-4F9A-A4B1-4731762DED5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BB4D594F-10A1-47EE-9653-7082BD05F741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CFA32E0C-7D58-4D5E-A0C8-5694B459728C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C7593FC7-9B5C-4E96-BE46-6C01E8E256E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98278ECF-6247-43EE-B32F-DB07266BDEF3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6F86B015-B9BC-4C39-8976-04A500200DC9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B53D6BB4-FAFF-447D-817E-429093EE968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559F190-B46F-40F5-BC10-C4CF4A64FAF2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7B1E7153-C8FB-4EE3-B94A-CDDEE89B43C1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FC2812C7-B652-43A1-9044-CBB1524C8F9A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218B2800-C49A-4C9F-84C5-20174DB6B9CA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A990958D-D426-471A-B969-5098364982C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C20A833C-00DA-4C1C-B1C8-89C9D416F7F1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C475BFD-B570-41CF-9C7B-DFF24EE946C4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61D34EFF-36C6-4DB1-A710-BA1364AADCDB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A1E7F589-9E5D-4522-A823-95CCBA62421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D1AC81E-C269-4353-9B86-E4C42F9B270E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6F0A28C-F707-4C3E-A627-22C4910DF60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5E0444FE-3847-46F5-BB77-439782E8136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D8CE789D-D270-4714-AB2F-005C2846CCC8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DC1D631-D7E7-4D80-8FD0-46FB9CAECC1D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10FF776E-24D7-4583-92B4-7C1BDAE6FA3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FC18CBDA-E951-4860-A08C-B1A5C4444B9A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828D4425-BE38-4C68-9F94-37B7D7AD438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50D32235-EFA1-469E-941C-17D6541A3F72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41B4EF17-BB6F-4585-AB76-68058AB283C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6611DAE-B519-4888-AFC6-61D9176AEDB2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FD47E15E-A5FC-4489-A9A4-E65A381520B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EF0D720D-A4B8-4072-BA65-0A46079AEB8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6FE7819B-CF21-40F9-98B8-DE3AA451063A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606746DA-86BC-425A-95B8-B5609134EA6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3B136BB-CDB0-4828-9F95-DFED1C9716C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0467844-E489-4821-AB23-9F4BF8FDDEA6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57F2605D-7768-45E0-963E-339E46CA7412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C30E5091-AD16-4AC8-96B9-1560644FAA9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090D39CC-2680-4DA5-9331-641B1EF1DC61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D1747BDC-F5AC-4498-8089-A034A1E66678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105467B6-B2FA-4957-B32B-41152F270C5D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78097591-0B01-4944-BDE5-5606F6F6FF36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3E70364C-3F86-4BE8-88E1-F62587EB66C7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C435E4B-F297-4D2F-9B21-280FD7EAD05D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3BF8ABD6-39CE-42BC-BA96-0861707A4231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353B2BD4-C02C-44FD-873E-D1B838903ED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74475DC2-CD14-4CFC-9FEA-B6A76B26B6B0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E8F510CF-3D7D-4B03-BF68-188FF729B285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3830B1D4-59B5-4BD1-A331-7F10A3F6AF6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02D321D9-3E1F-43F3-B932-753CA58BCD4A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F53CED5-5249-433A-BBD1-828BCAC1BA36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C6192DA4-A419-4913-86D4-DCFA26E3BC95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F6FC4E3F-26BD-4328-A5D4-404E1F7C146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3CD78AE9-E326-4933-852B-E906C01E33F0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CB94B3CB-BC7B-4240-8E5D-75B86F16F003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5EBB8084-C2BC-4DA1-AFA7-EE39535390E0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A918CEB-092A-4C65-B61F-391567A5427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C5A24C31-E84C-4291-ACAB-5EBAAAA9637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6280A62-C11B-4CBA-AA86-76DD8BE7FD1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622447E2-34BF-4E59-9543-12CA64AAD68E}"/>
                </a:ext>
              </a:extLst>
            </p:cNvPr>
            <p:cNvSpPr/>
            <p:nvPr/>
          </p:nvSpPr>
          <p:spPr>
            <a:xfrm>
              <a:off x="360972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8A7E4194-F3B7-4C13-9D0C-6C6124CB9BD6}"/>
                </a:ext>
              </a:extLst>
            </p:cNvPr>
            <p:cNvSpPr/>
            <p:nvPr/>
          </p:nvSpPr>
          <p:spPr>
            <a:xfrm>
              <a:off x="3609723" y="3058373"/>
              <a:ext cx="2004349" cy="1148244"/>
            </a:xfrm>
            <a:prstGeom prst="roundRect">
              <a:avLst>
                <a:gd name="adj" fmla="val 22391"/>
              </a:avLst>
            </a:prstGeom>
            <a:solidFill>
              <a:srgbClr val="FF66CC">
                <a:alpha val="20000"/>
              </a:srgbClr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四角形: 角を丸くする 221">
              <a:extLst>
                <a:ext uri="{FF2B5EF4-FFF2-40B4-BE49-F238E27FC236}">
                  <a16:creationId xmlns:a16="http://schemas.microsoft.com/office/drawing/2014/main" id="{29C0CE7C-9981-4C65-9C44-0282C8292F61}"/>
                </a:ext>
              </a:extLst>
            </p:cNvPr>
            <p:cNvSpPr/>
            <p:nvPr/>
          </p:nvSpPr>
          <p:spPr>
            <a:xfrm>
              <a:off x="3609722" y="3486725"/>
              <a:ext cx="2004349" cy="211342"/>
            </a:xfrm>
            <a:prstGeom prst="roundRect">
              <a:avLst>
                <a:gd name="adj" fmla="val 36947"/>
              </a:avLst>
            </a:pr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C4A670CD-82F5-4391-9B2F-ECE71605465B}"/>
                </a:ext>
              </a:extLst>
            </p:cNvPr>
            <p:cNvSpPr/>
            <p:nvPr/>
          </p:nvSpPr>
          <p:spPr>
            <a:xfrm>
              <a:off x="4063272" y="3401701"/>
              <a:ext cx="1067470" cy="224483"/>
            </a:xfrm>
            <a:custGeom>
              <a:avLst/>
              <a:gdLst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12552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896049 w 1731000"/>
                <a:gd name="connsiteY2" fmla="*/ 1940 h 416972"/>
                <a:gd name="connsiteX3" fmla="*/ 1673106 w 1731000"/>
                <a:gd name="connsiteY3" fmla="*/ 210152 h 416972"/>
                <a:gd name="connsiteX4" fmla="*/ 1728320 w 1731000"/>
                <a:gd name="connsiteY4" fmla="*/ 305786 h 416972"/>
                <a:gd name="connsiteX5" fmla="*/ 1714041 w 1731000"/>
                <a:gd name="connsiteY5" fmla="*/ 359078 h 416972"/>
                <a:gd name="connsiteX6" fmla="*/ 1618407 w 1731000"/>
                <a:gd name="connsiteY6" fmla="*/ 414292 h 416972"/>
                <a:gd name="connsiteX7" fmla="*/ 865500 w 1731000"/>
                <a:gd name="connsiteY7" fmla="*/ 274090 h 416972"/>
                <a:gd name="connsiteX8" fmla="*/ 112593 w 1731000"/>
                <a:gd name="connsiteY8" fmla="*/ 414292 h 416972"/>
                <a:gd name="connsiteX9" fmla="*/ 16959 w 1731000"/>
                <a:gd name="connsiteY9" fmla="*/ 359078 h 416972"/>
                <a:gd name="connsiteX10" fmla="*/ 2680 w 1731000"/>
                <a:gd name="connsiteY10" fmla="*/ 305786 h 416972"/>
                <a:gd name="connsiteX11" fmla="*/ 57894 w 1731000"/>
                <a:gd name="connsiteY11" fmla="*/ 210152 h 416972"/>
                <a:gd name="connsiteX12" fmla="*/ 834952 w 1731000"/>
                <a:gd name="connsiteY12" fmla="*/ 1940 h 416972"/>
                <a:gd name="connsiteX13" fmla="*/ 864925 w 1731000"/>
                <a:gd name="connsiteY13" fmla="*/ 61 h 416972"/>
                <a:gd name="connsiteX14" fmla="*/ 865102 w 1731000"/>
                <a:gd name="connsiteY14" fmla="*/ 0 h 416972"/>
                <a:gd name="connsiteX15" fmla="*/ 865500 w 1731000"/>
                <a:gd name="connsiteY15" fmla="*/ 25 h 416972"/>
                <a:gd name="connsiteX16" fmla="*/ 865898 w 1731000"/>
                <a:gd name="connsiteY16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34952 w 1731000"/>
                <a:gd name="connsiteY11" fmla="*/ 1940 h 416972"/>
                <a:gd name="connsiteX12" fmla="*/ 864925 w 1731000"/>
                <a:gd name="connsiteY12" fmla="*/ 61 h 416972"/>
                <a:gd name="connsiteX13" fmla="*/ 865102 w 1731000"/>
                <a:gd name="connsiteY13" fmla="*/ 0 h 416972"/>
                <a:gd name="connsiteX14" fmla="*/ 865500 w 1731000"/>
                <a:gd name="connsiteY14" fmla="*/ 25 h 416972"/>
                <a:gd name="connsiteX15" fmla="*/ 865898 w 1731000"/>
                <a:gd name="connsiteY15" fmla="*/ 0 h 416972"/>
                <a:gd name="connsiteX0" fmla="*/ 865898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14" fmla="*/ 865898 w 1731000"/>
                <a:gd name="connsiteY14" fmla="*/ 0 h 416972"/>
                <a:gd name="connsiteX0" fmla="*/ 865500 w 1731000"/>
                <a:gd name="connsiteY0" fmla="*/ 25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13" fmla="*/ 865500 w 1731000"/>
                <a:gd name="connsiteY13" fmla="*/ 25 h 416972"/>
                <a:gd name="connsiteX0" fmla="*/ 865102 w 1731000"/>
                <a:gd name="connsiteY0" fmla="*/ 0 h 416972"/>
                <a:gd name="connsiteX1" fmla="*/ 866076 w 1731000"/>
                <a:gd name="connsiteY1" fmla="*/ 61 h 416972"/>
                <a:gd name="connsiteX2" fmla="*/ 1673106 w 1731000"/>
                <a:gd name="connsiteY2" fmla="*/ 210152 h 416972"/>
                <a:gd name="connsiteX3" fmla="*/ 1728320 w 1731000"/>
                <a:gd name="connsiteY3" fmla="*/ 305786 h 416972"/>
                <a:gd name="connsiteX4" fmla="*/ 1714041 w 1731000"/>
                <a:gd name="connsiteY4" fmla="*/ 359078 h 416972"/>
                <a:gd name="connsiteX5" fmla="*/ 1618407 w 1731000"/>
                <a:gd name="connsiteY5" fmla="*/ 414292 h 416972"/>
                <a:gd name="connsiteX6" fmla="*/ 865500 w 1731000"/>
                <a:gd name="connsiteY6" fmla="*/ 274090 h 416972"/>
                <a:gd name="connsiteX7" fmla="*/ 112593 w 1731000"/>
                <a:gd name="connsiteY7" fmla="*/ 414292 h 416972"/>
                <a:gd name="connsiteX8" fmla="*/ 16959 w 1731000"/>
                <a:gd name="connsiteY8" fmla="*/ 359078 h 416972"/>
                <a:gd name="connsiteX9" fmla="*/ 2680 w 1731000"/>
                <a:gd name="connsiteY9" fmla="*/ 305786 h 416972"/>
                <a:gd name="connsiteX10" fmla="*/ 57894 w 1731000"/>
                <a:gd name="connsiteY10" fmla="*/ 210152 h 416972"/>
                <a:gd name="connsiteX11" fmla="*/ 864925 w 1731000"/>
                <a:gd name="connsiteY11" fmla="*/ 61 h 416972"/>
                <a:gd name="connsiteX12" fmla="*/ 865102 w 1731000"/>
                <a:gd name="connsiteY12" fmla="*/ 0 h 416972"/>
                <a:gd name="connsiteX0" fmla="*/ 864925 w 1731000"/>
                <a:gd name="connsiteY0" fmla="*/ 1 h 416912"/>
                <a:gd name="connsiteX1" fmla="*/ 866076 w 1731000"/>
                <a:gd name="connsiteY1" fmla="*/ 1 h 416912"/>
                <a:gd name="connsiteX2" fmla="*/ 1673106 w 1731000"/>
                <a:gd name="connsiteY2" fmla="*/ 210092 h 416912"/>
                <a:gd name="connsiteX3" fmla="*/ 1728320 w 1731000"/>
                <a:gd name="connsiteY3" fmla="*/ 305726 h 416912"/>
                <a:gd name="connsiteX4" fmla="*/ 1714041 w 1731000"/>
                <a:gd name="connsiteY4" fmla="*/ 359018 h 416912"/>
                <a:gd name="connsiteX5" fmla="*/ 1618407 w 1731000"/>
                <a:gd name="connsiteY5" fmla="*/ 414232 h 416912"/>
                <a:gd name="connsiteX6" fmla="*/ 865500 w 1731000"/>
                <a:gd name="connsiteY6" fmla="*/ 274030 h 416912"/>
                <a:gd name="connsiteX7" fmla="*/ 112593 w 1731000"/>
                <a:gd name="connsiteY7" fmla="*/ 414232 h 416912"/>
                <a:gd name="connsiteX8" fmla="*/ 16959 w 1731000"/>
                <a:gd name="connsiteY8" fmla="*/ 359018 h 416912"/>
                <a:gd name="connsiteX9" fmla="*/ 2680 w 1731000"/>
                <a:gd name="connsiteY9" fmla="*/ 305726 h 416912"/>
                <a:gd name="connsiteX10" fmla="*/ 57894 w 1731000"/>
                <a:gd name="connsiteY10" fmla="*/ 210092 h 416912"/>
                <a:gd name="connsiteX11" fmla="*/ 864925 w 1731000"/>
                <a:gd name="connsiteY11" fmla="*/ 1 h 416912"/>
                <a:gd name="connsiteX0" fmla="*/ 57894 w 1731000"/>
                <a:gd name="connsiteY0" fmla="*/ 210091 h 416911"/>
                <a:gd name="connsiteX1" fmla="*/ 866076 w 1731000"/>
                <a:gd name="connsiteY1" fmla="*/ 0 h 416911"/>
                <a:gd name="connsiteX2" fmla="*/ 1673106 w 1731000"/>
                <a:gd name="connsiteY2" fmla="*/ 210091 h 416911"/>
                <a:gd name="connsiteX3" fmla="*/ 1728320 w 1731000"/>
                <a:gd name="connsiteY3" fmla="*/ 305725 h 416911"/>
                <a:gd name="connsiteX4" fmla="*/ 1714041 w 1731000"/>
                <a:gd name="connsiteY4" fmla="*/ 359017 h 416911"/>
                <a:gd name="connsiteX5" fmla="*/ 1618407 w 1731000"/>
                <a:gd name="connsiteY5" fmla="*/ 414231 h 416911"/>
                <a:gd name="connsiteX6" fmla="*/ 865500 w 1731000"/>
                <a:gd name="connsiteY6" fmla="*/ 274029 h 416911"/>
                <a:gd name="connsiteX7" fmla="*/ 112593 w 1731000"/>
                <a:gd name="connsiteY7" fmla="*/ 414231 h 416911"/>
                <a:gd name="connsiteX8" fmla="*/ 16959 w 1731000"/>
                <a:gd name="connsiteY8" fmla="*/ 359017 h 416911"/>
                <a:gd name="connsiteX9" fmla="*/ 2680 w 1731000"/>
                <a:gd name="connsiteY9" fmla="*/ 305725 h 416911"/>
                <a:gd name="connsiteX10" fmla="*/ 57894 w 1731000"/>
                <a:gd name="connsiteY10" fmla="*/ 210091 h 416911"/>
                <a:gd name="connsiteX0" fmla="*/ 57894 w 1731000"/>
                <a:gd name="connsiteY0" fmla="*/ 210764 h 417584"/>
                <a:gd name="connsiteX1" fmla="*/ 866076 w 1731000"/>
                <a:gd name="connsiteY1" fmla="*/ 673 h 417584"/>
                <a:gd name="connsiteX2" fmla="*/ 1673106 w 1731000"/>
                <a:gd name="connsiteY2" fmla="*/ 210764 h 417584"/>
                <a:gd name="connsiteX3" fmla="*/ 1728320 w 1731000"/>
                <a:gd name="connsiteY3" fmla="*/ 306398 h 417584"/>
                <a:gd name="connsiteX4" fmla="*/ 1714041 w 1731000"/>
                <a:gd name="connsiteY4" fmla="*/ 359690 h 417584"/>
                <a:gd name="connsiteX5" fmla="*/ 1618407 w 1731000"/>
                <a:gd name="connsiteY5" fmla="*/ 414904 h 417584"/>
                <a:gd name="connsiteX6" fmla="*/ 865500 w 1731000"/>
                <a:gd name="connsiteY6" fmla="*/ 274702 h 417584"/>
                <a:gd name="connsiteX7" fmla="*/ 112593 w 1731000"/>
                <a:gd name="connsiteY7" fmla="*/ 414904 h 417584"/>
                <a:gd name="connsiteX8" fmla="*/ 16959 w 1731000"/>
                <a:gd name="connsiteY8" fmla="*/ 359690 h 417584"/>
                <a:gd name="connsiteX9" fmla="*/ 2680 w 1731000"/>
                <a:gd name="connsiteY9" fmla="*/ 306398 h 417584"/>
                <a:gd name="connsiteX10" fmla="*/ 57894 w 1731000"/>
                <a:gd name="connsiteY10" fmla="*/ 210764 h 417584"/>
                <a:gd name="connsiteX0" fmla="*/ 57894 w 1731000"/>
                <a:gd name="connsiteY0" fmla="*/ 169966 h 376786"/>
                <a:gd name="connsiteX1" fmla="*/ 866076 w 1731000"/>
                <a:gd name="connsiteY1" fmla="*/ 901 h 376786"/>
                <a:gd name="connsiteX2" fmla="*/ 1673106 w 1731000"/>
                <a:gd name="connsiteY2" fmla="*/ 169966 h 376786"/>
                <a:gd name="connsiteX3" fmla="*/ 1728320 w 1731000"/>
                <a:gd name="connsiteY3" fmla="*/ 265600 h 376786"/>
                <a:gd name="connsiteX4" fmla="*/ 1714041 w 1731000"/>
                <a:gd name="connsiteY4" fmla="*/ 318892 h 376786"/>
                <a:gd name="connsiteX5" fmla="*/ 1618407 w 1731000"/>
                <a:gd name="connsiteY5" fmla="*/ 374106 h 376786"/>
                <a:gd name="connsiteX6" fmla="*/ 865500 w 1731000"/>
                <a:gd name="connsiteY6" fmla="*/ 233904 h 376786"/>
                <a:gd name="connsiteX7" fmla="*/ 112593 w 1731000"/>
                <a:gd name="connsiteY7" fmla="*/ 374106 h 376786"/>
                <a:gd name="connsiteX8" fmla="*/ 16959 w 1731000"/>
                <a:gd name="connsiteY8" fmla="*/ 318892 h 376786"/>
                <a:gd name="connsiteX9" fmla="*/ 2680 w 1731000"/>
                <a:gd name="connsiteY9" fmla="*/ 265600 h 376786"/>
                <a:gd name="connsiteX10" fmla="*/ 57894 w 1731000"/>
                <a:gd name="connsiteY10" fmla="*/ 169966 h 376786"/>
                <a:gd name="connsiteX0" fmla="*/ 57894 w 1731000"/>
                <a:gd name="connsiteY0" fmla="*/ 169252 h 376072"/>
                <a:gd name="connsiteX1" fmla="*/ 866076 w 1731000"/>
                <a:gd name="connsiteY1" fmla="*/ 187 h 376072"/>
                <a:gd name="connsiteX2" fmla="*/ 1673106 w 1731000"/>
                <a:gd name="connsiteY2" fmla="*/ 169252 h 376072"/>
                <a:gd name="connsiteX3" fmla="*/ 1728320 w 1731000"/>
                <a:gd name="connsiteY3" fmla="*/ 264886 h 376072"/>
                <a:gd name="connsiteX4" fmla="*/ 1714041 w 1731000"/>
                <a:gd name="connsiteY4" fmla="*/ 318178 h 376072"/>
                <a:gd name="connsiteX5" fmla="*/ 1618407 w 1731000"/>
                <a:gd name="connsiteY5" fmla="*/ 373392 h 376072"/>
                <a:gd name="connsiteX6" fmla="*/ 865500 w 1731000"/>
                <a:gd name="connsiteY6" fmla="*/ 233190 h 376072"/>
                <a:gd name="connsiteX7" fmla="*/ 112593 w 1731000"/>
                <a:gd name="connsiteY7" fmla="*/ 373392 h 376072"/>
                <a:gd name="connsiteX8" fmla="*/ 16959 w 1731000"/>
                <a:gd name="connsiteY8" fmla="*/ 318178 h 376072"/>
                <a:gd name="connsiteX9" fmla="*/ 2680 w 1731000"/>
                <a:gd name="connsiteY9" fmla="*/ 264886 h 376072"/>
                <a:gd name="connsiteX10" fmla="*/ 57894 w 1731000"/>
                <a:gd name="connsiteY10" fmla="*/ 169252 h 37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1000" h="376072">
                  <a:moveTo>
                    <a:pt x="57894" y="169252"/>
                  </a:moveTo>
                  <a:cubicBezTo>
                    <a:pt x="327288" y="99222"/>
                    <a:pt x="558452" y="5369"/>
                    <a:pt x="866076" y="187"/>
                  </a:cubicBezTo>
                  <a:cubicBezTo>
                    <a:pt x="1173700" y="-4995"/>
                    <a:pt x="1404096" y="99222"/>
                    <a:pt x="1673106" y="169252"/>
                  </a:cubicBezTo>
                  <a:cubicBezTo>
                    <a:pt x="1714762" y="180413"/>
                    <a:pt x="1739482" y="223230"/>
                    <a:pt x="1728320" y="264886"/>
                  </a:cubicBezTo>
                  <a:lnTo>
                    <a:pt x="1714041" y="318178"/>
                  </a:lnTo>
                  <a:cubicBezTo>
                    <a:pt x="1702879" y="359833"/>
                    <a:pt x="1660062" y="384554"/>
                    <a:pt x="1618407" y="373392"/>
                  </a:cubicBezTo>
                  <a:cubicBezTo>
                    <a:pt x="1367438" y="306145"/>
                    <a:pt x="1155084" y="238897"/>
                    <a:pt x="865500" y="233190"/>
                  </a:cubicBezTo>
                  <a:cubicBezTo>
                    <a:pt x="575916" y="227483"/>
                    <a:pt x="363562" y="306145"/>
                    <a:pt x="112593" y="373392"/>
                  </a:cubicBezTo>
                  <a:cubicBezTo>
                    <a:pt x="70938" y="384554"/>
                    <a:pt x="28121" y="359833"/>
                    <a:pt x="16959" y="318178"/>
                  </a:cubicBezTo>
                  <a:lnTo>
                    <a:pt x="2680" y="264886"/>
                  </a:lnTo>
                  <a:cubicBezTo>
                    <a:pt x="-8482" y="223230"/>
                    <a:pt x="16239" y="180413"/>
                    <a:pt x="57894" y="169252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rgbClr val="FF66CC">
                  <a:alpha val="4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61B021F0-0387-4206-AA2B-884116F0C736}"/>
                </a:ext>
              </a:extLst>
            </p:cNvPr>
            <p:cNvGrpSpPr/>
            <p:nvPr/>
          </p:nvGrpSpPr>
          <p:grpSpPr>
            <a:xfrm>
              <a:off x="3695989" y="4303389"/>
              <a:ext cx="1804046" cy="1969413"/>
              <a:chOff x="3695989" y="1042427"/>
              <a:chExt cx="1804046" cy="1969413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286111C0-5146-47E9-BEBB-CCA4478665D8}"/>
                  </a:ext>
                </a:extLst>
              </p:cNvPr>
              <p:cNvSpPr/>
              <p:nvPr/>
            </p:nvSpPr>
            <p:spPr>
              <a:xfrm>
                <a:off x="4919233" y="1097478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C0722D5-4FD5-4C50-B078-CB6317D19C8B}"/>
                  </a:ext>
                </a:extLst>
              </p:cNvPr>
              <p:cNvSpPr/>
              <p:nvPr/>
            </p:nvSpPr>
            <p:spPr>
              <a:xfrm>
                <a:off x="3695989" y="1861960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7FD4957-8024-4C9D-A081-3960A6206B99}"/>
                  </a:ext>
                </a:extLst>
              </p:cNvPr>
              <p:cNvSpPr/>
              <p:nvPr/>
            </p:nvSpPr>
            <p:spPr>
              <a:xfrm>
                <a:off x="3748671" y="1059305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86F6726B-8669-40E3-8565-E0417FFCCDC8}"/>
                  </a:ext>
                </a:extLst>
              </p:cNvPr>
              <p:cNvSpPr/>
              <p:nvPr/>
            </p:nvSpPr>
            <p:spPr>
              <a:xfrm>
                <a:off x="4378615" y="2266389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46CBE00B-026D-4EF1-9B9F-01AA0BD3714A}"/>
                  </a:ext>
                </a:extLst>
              </p:cNvPr>
              <p:cNvSpPr/>
              <p:nvPr/>
            </p:nvSpPr>
            <p:spPr>
              <a:xfrm>
                <a:off x="5052875" y="1953045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F118487-A2DE-41F4-B32A-58BEEB7C1AC6}"/>
                  </a:ext>
                </a:extLst>
              </p:cNvPr>
              <p:cNvSpPr/>
              <p:nvPr/>
            </p:nvSpPr>
            <p:spPr>
              <a:xfrm>
                <a:off x="4573878" y="1042427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922A4EE-F1FC-4DA3-964C-6C12C06E096B}"/>
                  </a:ext>
                </a:extLst>
              </p:cNvPr>
              <p:cNvSpPr/>
              <p:nvPr/>
            </p:nvSpPr>
            <p:spPr>
              <a:xfrm>
                <a:off x="4662147" y="234503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4DACB8BC-C642-4435-94E4-0E927084C95D}"/>
                  </a:ext>
                </a:extLst>
              </p:cNvPr>
              <p:cNvSpPr/>
              <p:nvPr/>
            </p:nvSpPr>
            <p:spPr>
              <a:xfrm>
                <a:off x="4064920" y="2715952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FF8CE12B-633C-482A-8B50-1C2D20FD14FF}"/>
                </a:ext>
              </a:extLst>
            </p:cNvPr>
            <p:cNvGrpSpPr/>
            <p:nvPr/>
          </p:nvGrpSpPr>
          <p:grpSpPr>
            <a:xfrm>
              <a:off x="3952916" y="4606506"/>
              <a:ext cx="1332882" cy="1159728"/>
              <a:chOff x="3952916" y="1164566"/>
              <a:chExt cx="1332882" cy="1159728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3179F55B-52C9-4AED-B9EE-FE198F0D18E8}"/>
                  </a:ext>
                </a:extLst>
              </p:cNvPr>
              <p:cNvSpPr/>
              <p:nvPr/>
            </p:nvSpPr>
            <p:spPr>
              <a:xfrm>
                <a:off x="395291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9B580522-6855-487B-8E6F-9757F1992E76}"/>
                  </a:ext>
                </a:extLst>
              </p:cNvPr>
              <p:cNvSpPr txBox="1"/>
              <p:nvPr/>
            </p:nvSpPr>
            <p:spPr>
              <a:xfrm>
                <a:off x="406492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FF66CC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FF66CC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D0A6A58C-BFCE-4DE7-B077-248CAB562F71}"/>
              </a:ext>
            </a:extLst>
          </p:cNvPr>
          <p:cNvGrpSpPr/>
          <p:nvPr/>
        </p:nvGrpSpPr>
        <p:grpSpPr>
          <a:xfrm>
            <a:off x="7119186" y="3840479"/>
            <a:ext cx="1527877" cy="2507933"/>
            <a:chOff x="6147182" y="3058373"/>
            <a:chExt cx="2004350" cy="3290040"/>
          </a:xfrm>
        </p:grpSpPr>
        <p:sp>
          <p:nvSpPr>
            <p:cNvPr id="309" name="四角形: 角を丸くする 308">
              <a:extLst>
                <a:ext uri="{FF2B5EF4-FFF2-40B4-BE49-F238E27FC236}">
                  <a16:creationId xmlns:a16="http://schemas.microsoft.com/office/drawing/2014/main" id="{D3F52965-2F90-44FB-9337-254FC8D9E52D}"/>
                </a:ext>
              </a:extLst>
            </p:cNvPr>
            <p:cNvSpPr/>
            <p:nvPr/>
          </p:nvSpPr>
          <p:spPr>
            <a:xfrm>
              <a:off x="6147183" y="5429896"/>
              <a:ext cx="2004349" cy="914556"/>
            </a:xfrm>
            <a:prstGeom prst="roundRect">
              <a:avLst>
                <a:gd name="adj" fmla="val 35241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11B0E77C-CAE2-4168-A42E-431AA46BC930}"/>
                </a:ext>
              </a:extLst>
            </p:cNvPr>
            <p:cNvGrpSpPr/>
            <p:nvPr/>
          </p:nvGrpSpPr>
          <p:grpSpPr>
            <a:xfrm>
              <a:off x="6200993" y="3125460"/>
              <a:ext cx="1884625" cy="3192296"/>
              <a:chOff x="7171698" y="2220295"/>
              <a:chExt cx="1884625" cy="3593281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812EC15C-F64D-48A1-9F61-0BD5D46A2BAC}"/>
                  </a:ext>
                </a:extLst>
              </p:cNvPr>
              <p:cNvGrpSpPr/>
              <p:nvPr/>
            </p:nvGrpSpPr>
            <p:grpSpPr>
              <a:xfrm>
                <a:off x="7171698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8E4B00BF-6F38-4149-82F9-03FDB5632B6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BAA90FEF-8CC3-4EFE-8F7E-9A3FFB6FBC17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06A4904C-B087-4732-A8B7-D80FB30EB1B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9BA7B2B9-B1DB-4EE9-A7C6-C3E2CA94549D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44722ED2-8C58-415D-A0CF-5F8AF2DB867C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E34AF689-914F-4AA1-91E6-85AD83E52A74}"/>
                  </a:ext>
                </a:extLst>
              </p:cNvPr>
              <p:cNvGrpSpPr/>
              <p:nvPr/>
            </p:nvGrpSpPr>
            <p:grpSpPr>
              <a:xfrm>
                <a:off x="8120604" y="389525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E22BA4F2-A7AC-47B5-B73F-E99EACF365B7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97777F94-BA6A-4F3B-8B5B-145D41F70F1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DB22460E-F28B-40F6-BB4B-C52E9090F1C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01D301B6-D7E2-4FB2-955B-4D2D6A16B23F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F94A998A-66C2-4D09-8B21-84E40FBCF2F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BBE478D1-D9EF-4061-9FC6-A154414EB857}"/>
                  </a:ext>
                </a:extLst>
              </p:cNvPr>
              <p:cNvGrpSpPr/>
              <p:nvPr/>
            </p:nvGrpSpPr>
            <p:grpSpPr>
              <a:xfrm>
                <a:off x="7171698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971152E0-6595-49F9-BBF2-BA05C073FBAE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5C9E85B7-872D-481F-ABA0-2E50B247307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233A4C8-C6B2-42D7-98E5-C93F95B3A8A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6D313BB0-9162-4AC2-B741-A847FA0A04FC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15B1FB1D-2F24-49E9-AD5B-B374C67BFC5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CB6755E0-6BDF-4FD0-8829-7E628B892596}"/>
                  </a:ext>
                </a:extLst>
              </p:cNvPr>
              <p:cNvGrpSpPr/>
              <p:nvPr/>
            </p:nvGrpSpPr>
            <p:grpSpPr>
              <a:xfrm>
                <a:off x="8120604" y="30584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62665756-3E9F-4866-B5F2-FA596D6994AA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85FB5B29-5C65-42F3-BFA2-9AC25DD432DC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5E29E9AD-BC5A-4B82-981B-E294C9D6D4A5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1C79A864-2FEA-40B5-92BC-321E3EC5124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6E0D8DF-7301-433F-BCBB-0238F182595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ECD3A6BD-EA95-4654-9D77-34D4AE0DB55C}"/>
                  </a:ext>
                </a:extLst>
              </p:cNvPr>
              <p:cNvGrpSpPr/>
              <p:nvPr/>
            </p:nvGrpSpPr>
            <p:grpSpPr>
              <a:xfrm>
                <a:off x="7171698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D63A4452-7E6B-4A6F-8909-1D67A8638C60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E5457320-24EE-4C6B-94E2-7F422FD31D93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3E563180-467E-4468-AFA4-4ACDC28E24C3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FF093C16-7D07-4921-A5DA-8C61521753B2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F0BB6689-790D-4A57-A7A2-209F7E9EB6E8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86E39F85-EA02-4174-9EAD-497BC2455C1B}"/>
                  </a:ext>
                </a:extLst>
              </p:cNvPr>
              <p:cNvGrpSpPr/>
              <p:nvPr/>
            </p:nvGrpSpPr>
            <p:grpSpPr>
              <a:xfrm>
                <a:off x="8120604" y="222029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5B984F38-9B06-442F-96AF-9B53F4E9EC6F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EBC0B04-FC6B-4CFB-8D06-26B164A690B9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5DA937A5-F005-4BEE-A764-9E136E35922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58294BFA-2183-4B93-B5CD-DBAC865AC11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8ECAEE3B-BA0F-4C66-BDF4-C3C064A1450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EDC47D81-263D-47A9-B6FF-998DA6DDD467}"/>
                  </a:ext>
                </a:extLst>
              </p:cNvPr>
              <p:cNvGrpSpPr/>
              <p:nvPr/>
            </p:nvGrpSpPr>
            <p:grpSpPr>
              <a:xfrm>
                <a:off x="7171698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ECA2AD53-60E9-487F-8F06-06F7E51FD9C4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3983ED80-C331-4F89-8682-45AD3B7E894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891A408A-2239-418F-A9DF-766FCAABBC73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13644D1D-F644-4A82-9557-33D1AD2FC036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DEE2594-3DA3-4510-AB10-CD4B6EBCB911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AEF634D0-81FC-43E9-9C99-54A7B3597D9D}"/>
                  </a:ext>
                </a:extLst>
              </p:cNvPr>
              <p:cNvGrpSpPr/>
              <p:nvPr/>
            </p:nvGrpSpPr>
            <p:grpSpPr>
              <a:xfrm>
                <a:off x="8120604" y="4474377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60" name="楕円 359">
                  <a:extLst>
                    <a:ext uri="{FF2B5EF4-FFF2-40B4-BE49-F238E27FC236}">
                      <a16:creationId xmlns:a16="http://schemas.microsoft.com/office/drawing/2014/main" id="{6AF46208-C7B3-4990-A388-79BDF068E83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8E6DE6A-1A23-4960-9593-63566B1826C5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17833FD9-A005-4F37-BEC4-AB987799E14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D9C251A1-CD43-489E-9493-F302DD09E6FA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E504AEC5-DF6B-4386-8457-FAAFA5401B3A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2A290EFB-0087-4C85-91C2-BDB3D8114293}"/>
                  </a:ext>
                </a:extLst>
              </p:cNvPr>
              <p:cNvGrpSpPr/>
              <p:nvPr/>
            </p:nvGrpSpPr>
            <p:grpSpPr>
              <a:xfrm>
                <a:off x="7171698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18A95855-C82D-4433-ACD1-AA55AF238BAE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7B2005B6-4AAE-4F72-A893-66C0B225923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96EC6AB6-07C8-4CA1-B138-733B2C7C77C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57">
                  <a:extLst>
                    <a:ext uri="{FF2B5EF4-FFF2-40B4-BE49-F238E27FC236}">
                      <a16:creationId xmlns:a16="http://schemas.microsoft.com/office/drawing/2014/main" id="{DB36468C-096E-45AC-A26A-5689C3E4E86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950EA8C-3F88-443C-B0E8-D5904C17E89F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A36C148-1C1E-4C54-968B-6EDEEB4F869E}"/>
                  </a:ext>
                </a:extLst>
              </p:cNvPr>
              <p:cNvGrpSpPr/>
              <p:nvPr/>
            </p:nvGrpSpPr>
            <p:grpSpPr>
              <a:xfrm>
                <a:off x="8120604" y="36376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BAB764FE-1673-4AB1-8E1F-CC4DD9AF2E3D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E7D2DAA8-F7F0-4E1A-84A1-832C4ABB2B5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738B645-BAAB-4776-99E7-3BF446814436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B79B2162-6488-442E-A605-374036EE6037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9587B48-8512-470B-9CC5-533D57F5F2E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DFDC60B7-8E4D-4EBD-B431-DA61D6967DDC}"/>
                  </a:ext>
                </a:extLst>
              </p:cNvPr>
              <p:cNvGrpSpPr/>
              <p:nvPr/>
            </p:nvGrpSpPr>
            <p:grpSpPr>
              <a:xfrm>
                <a:off x="7171698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16CF7DF0-F06B-4EA7-8DB8-0F045BEEC918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D14E46B-5150-4D69-BC07-5E5D29DB727D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527E2DD1-9F06-44AF-9100-41E24F65496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B241F7EC-271D-4832-ABCD-5C19EB0064A1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D3632250-6FC0-47BD-A701-8A54CE846AB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A5465F3B-1024-427C-A377-59835A3A3462}"/>
                  </a:ext>
                </a:extLst>
              </p:cNvPr>
              <p:cNvGrpSpPr/>
              <p:nvPr/>
            </p:nvGrpSpPr>
            <p:grpSpPr>
              <a:xfrm>
                <a:off x="8120604" y="2799415"/>
                <a:ext cx="935719" cy="1339199"/>
                <a:chOff x="1348956" y="857160"/>
                <a:chExt cx="2430564" cy="3478620"/>
              </a:xfrm>
            </p:grpSpPr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3AB8A108-845C-4CD2-BDE5-254BF7BACBA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6076FC68-F73A-4329-A0B4-04E9F58A0EAF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6DB7B911-55EF-4F3F-8097-5D911B5968DC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CF49504D-6FCB-4C67-A9F0-D0661284CDCD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C9A272F-5AAA-4660-966E-165432539F56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B6B61AF1-41EE-475A-87F0-1C88513BACAA}"/>
                </a:ext>
              </a:extLst>
            </p:cNvPr>
            <p:cNvSpPr/>
            <p:nvPr/>
          </p:nvSpPr>
          <p:spPr>
            <a:xfrm>
              <a:off x="6147183" y="3058373"/>
              <a:ext cx="2004349" cy="3290040"/>
            </a:xfrm>
            <a:prstGeom prst="roundRect">
              <a:avLst>
                <a:gd name="adj" fmla="val 12045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A7922E6C-B3BA-4BA4-8A71-D3FA3EE3B7FA}"/>
                </a:ext>
              </a:extLst>
            </p:cNvPr>
            <p:cNvSpPr/>
            <p:nvPr/>
          </p:nvSpPr>
          <p:spPr>
            <a:xfrm>
              <a:off x="6147183" y="3058373"/>
              <a:ext cx="2004349" cy="1148244"/>
            </a:xfrm>
            <a:prstGeom prst="roundRect">
              <a:avLst>
                <a:gd name="adj" fmla="val 21285"/>
              </a:avLst>
            </a:prstGeom>
            <a:solidFill>
              <a:srgbClr val="00B050">
                <a:alpha val="20000"/>
              </a:srgbClr>
            </a:solidFill>
            <a:ln w="25400">
              <a:solidFill>
                <a:srgbClr val="92D05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635FD96D-607E-4240-885D-D29599534588}"/>
                </a:ext>
              </a:extLst>
            </p:cNvPr>
            <p:cNvGrpSpPr/>
            <p:nvPr/>
          </p:nvGrpSpPr>
          <p:grpSpPr>
            <a:xfrm>
              <a:off x="6147182" y="3401701"/>
              <a:ext cx="2004349" cy="296366"/>
              <a:chOff x="5835678" y="1048335"/>
              <a:chExt cx="2004349" cy="296366"/>
            </a:xfrm>
          </p:grpSpPr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29F2EA26-5E24-40FA-940B-389A9513BA69}"/>
                  </a:ext>
                </a:extLst>
              </p:cNvPr>
              <p:cNvSpPr/>
              <p:nvPr/>
            </p:nvSpPr>
            <p:spPr>
              <a:xfrm>
                <a:off x="5835678" y="1133359"/>
                <a:ext cx="2004349" cy="211342"/>
              </a:xfrm>
              <a:prstGeom prst="roundRect">
                <a:avLst>
                  <a:gd name="adj" fmla="val 36947"/>
                </a:avLst>
              </a:pr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268C0D9-68B3-4A13-BA2A-425A417768C7}"/>
                  </a:ext>
                </a:extLst>
              </p:cNvPr>
              <p:cNvSpPr/>
              <p:nvPr/>
            </p:nvSpPr>
            <p:spPr>
              <a:xfrm>
                <a:off x="6289228" y="1048335"/>
                <a:ext cx="1067470" cy="224483"/>
              </a:xfrm>
              <a:custGeom>
                <a:avLst/>
                <a:gdLst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12552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896049 w 1731000"/>
                  <a:gd name="connsiteY2" fmla="*/ 1940 h 416972"/>
                  <a:gd name="connsiteX3" fmla="*/ 1673106 w 1731000"/>
                  <a:gd name="connsiteY3" fmla="*/ 210152 h 416972"/>
                  <a:gd name="connsiteX4" fmla="*/ 1728320 w 1731000"/>
                  <a:gd name="connsiteY4" fmla="*/ 305786 h 416972"/>
                  <a:gd name="connsiteX5" fmla="*/ 1714041 w 1731000"/>
                  <a:gd name="connsiteY5" fmla="*/ 359078 h 416972"/>
                  <a:gd name="connsiteX6" fmla="*/ 1618407 w 1731000"/>
                  <a:gd name="connsiteY6" fmla="*/ 414292 h 416972"/>
                  <a:gd name="connsiteX7" fmla="*/ 865500 w 1731000"/>
                  <a:gd name="connsiteY7" fmla="*/ 274090 h 416972"/>
                  <a:gd name="connsiteX8" fmla="*/ 112593 w 1731000"/>
                  <a:gd name="connsiteY8" fmla="*/ 414292 h 416972"/>
                  <a:gd name="connsiteX9" fmla="*/ 16959 w 1731000"/>
                  <a:gd name="connsiteY9" fmla="*/ 359078 h 416972"/>
                  <a:gd name="connsiteX10" fmla="*/ 2680 w 1731000"/>
                  <a:gd name="connsiteY10" fmla="*/ 305786 h 416972"/>
                  <a:gd name="connsiteX11" fmla="*/ 57894 w 1731000"/>
                  <a:gd name="connsiteY11" fmla="*/ 210152 h 416972"/>
                  <a:gd name="connsiteX12" fmla="*/ 834952 w 1731000"/>
                  <a:gd name="connsiteY12" fmla="*/ 1940 h 416972"/>
                  <a:gd name="connsiteX13" fmla="*/ 864925 w 1731000"/>
                  <a:gd name="connsiteY13" fmla="*/ 61 h 416972"/>
                  <a:gd name="connsiteX14" fmla="*/ 865102 w 1731000"/>
                  <a:gd name="connsiteY14" fmla="*/ 0 h 416972"/>
                  <a:gd name="connsiteX15" fmla="*/ 865500 w 1731000"/>
                  <a:gd name="connsiteY15" fmla="*/ 25 h 416972"/>
                  <a:gd name="connsiteX16" fmla="*/ 865898 w 1731000"/>
                  <a:gd name="connsiteY16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34952 w 1731000"/>
                  <a:gd name="connsiteY11" fmla="*/ 1940 h 416972"/>
                  <a:gd name="connsiteX12" fmla="*/ 864925 w 1731000"/>
                  <a:gd name="connsiteY12" fmla="*/ 61 h 416972"/>
                  <a:gd name="connsiteX13" fmla="*/ 865102 w 1731000"/>
                  <a:gd name="connsiteY13" fmla="*/ 0 h 416972"/>
                  <a:gd name="connsiteX14" fmla="*/ 865500 w 1731000"/>
                  <a:gd name="connsiteY14" fmla="*/ 25 h 416972"/>
                  <a:gd name="connsiteX15" fmla="*/ 865898 w 1731000"/>
                  <a:gd name="connsiteY15" fmla="*/ 0 h 416972"/>
                  <a:gd name="connsiteX0" fmla="*/ 865898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14" fmla="*/ 865898 w 1731000"/>
                  <a:gd name="connsiteY14" fmla="*/ 0 h 416972"/>
                  <a:gd name="connsiteX0" fmla="*/ 865500 w 1731000"/>
                  <a:gd name="connsiteY0" fmla="*/ 25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13" fmla="*/ 865500 w 1731000"/>
                  <a:gd name="connsiteY13" fmla="*/ 25 h 416972"/>
                  <a:gd name="connsiteX0" fmla="*/ 865102 w 1731000"/>
                  <a:gd name="connsiteY0" fmla="*/ 0 h 416972"/>
                  <a:gd name="connsiteX1" fmla="*/ 866076 w 1731000"/>
                  <a:gd name="connsiteY1" fmla="*/ 61 h 416972"/>
                  <a:gd name="connsiteX2" fmla="*/ 1673106 w 1731000"/>
                  <a:gd name="connsiteY2" fmla="*/ 210152 h 416972"/>
                  <a:gd name="connsiteX3" fmla="*/ 1728320 w 1731000"/>
                  <a:gd name="connsiteY3" fmla="*/ 305786 h 416972"/>
                  <a:gd name="connsiteX4" fmla="*/ 1714041 w 1731000"/>
                  <a:gd name="connsiteY4" fmla="*/ 359078 h 416972"/>
                  <a:gd name="connsiteX5" fmla="*/ 1618407 w 1731000"/>
                  <a:gd name="connsiteY5" fmla="*/ 414292 h 416972"/>
                  <a:gd name="connsiteX6" fmla="*/ 865500 w 1731000"/>
                  <a:gd name="connsiteY6" fmla="*/ 274090 h 416972"/>
                  <a:gd name="connsiteX7" fmla="*/ 112593 w 1731000"/>
                  <a:gd name="connsiteY7" fmla="*/ 414292 h 416972"/>
                  <a:gd name="connsiteX8" fmla="*/ 16959 w 1731000"/>
                  <a:gd name="connsiteY8" fmla="*/ 359078 h 416972"/>
                  <a:gd name="connsiteX9" fmla="*/ 2680 w 1731000"/>
                  <a:gd name="connsiteY9" fmla="*/ 305786 h 416972"/>
                  <a:gd name="connsiteX10" fmla="*/ 57894 w 1731000"/>
                  <a:gd name="connsiteY10" fmla="*/ 210152 h 416972"/>
                  <a:gd name="connsiteX11" fmla="*/ 864925 w 1731000"/>
                  <a:gd name="connsiteY11" fmla="*/ 61 h 416972"/>
                  <a:gd name="connsiteX12" fmla="*/ 865102 w 1731000"/>
                  <a:gd name="connsiteY12" fmla="*/ 0 h 416972"/>
                  <a:gd name="connsiteX0" fmla="*/ 864925 w 1731000"/>
                  <a:gd name="connsiteY0" fmla="*/ 1 h 416912"/>
                  <a:gd name="connsiteX1" fmla="*/ 866076 w 1731000"/>
                  <a:gd name="connsiteY1" fmla="*/ 1 h 416912"/>
                  <a:gd name="connsiteX2" fmla="*/ 1673106 w 1731000"/>
                  <a:gd name="connsiteY2" fmla="*/ 210092 h 416912"/>
                  <a:gd name="connsiteX3" fmla="*/ 1728320 w 1731000"/>
                  <a:gd name="connsiteY3" fmla="*/ 305726 h 416912"/>
                  <a:gd name="connsiteX4" fmla="*/ 1714041 w 1731000"/>
                  <a:gd name="connsiteY4" fmla="*/ 359018 h 416912"/>
                  <a:gd name="connsiteX5" fmla="*/ 1618407 w 1731000"/>
                  <a:gd name="connsiteY5" fmla="*/ 414232 h 416912"/>
                  <a:gd name="connsiteX6" fmla="*/ 865500 w 1731000"/>
                  <a:gd name="connsiteY6" fmla="*/ 274030 h 416912"/>
                  <a:gd name="connsiteX7" fmla="*/ 112593 w 1731000"/>
                  <a:gd name="connsiteY7" fmla="*/ 414232 h 416912"/>
                  <a:gd name="connsiteX8" fmla="*/ 16959 w 1731000"/>
                  <a:gd name="connsiteY8" fmla="*/ 359018 h 416912"/>
                  <a:gd name="connsiteX9" fmla="*/ 2680 w 1731000"/>
                  <a:gd name="connsiteY9" fmla="*/ 305726 h 416912"/>
                  <a:gd name="connsiteX10" fmla="*/ 57894 w 1731000"/>
                  <a:gd name="connsiteY10" fmla="*/ 210092 h 416912"/>
                  <a:gd name="connsiteX11" fmla="*/ 864925 w 1731000"/>
                  <a:gd name="connsiteY11" fmla="*/ 1 h 416912"/>
                  <a:gd name="connsiteX0" fmla="*/ 57894 w 1731000"/>
                  <a:gd name="connsiteY0" fmla="*/ 210091 h 416911"/>
                  <a:gd name="connsiteX1" fmla="*/ 866076 w 1731000"/>
                  <a:gd name="connsiteY1" fmla="*/ 0 h 416911"/>
                  <a:gd name="connsiteX2" fmla="*/ 1673106 w 1731000"/>
                  <a:gd name="connsiteY2" fmla="*/ 210091 h 416911"/>
                  <a:gd name="connsiteX3" fmla="*/ 1728320 w 1731000"/>
                  <a:gd name="connsiteY3" fmla="*/ 305725 h 416911"/>
                  <a:gd name="connsiteX4" fmla="*/ 1714041 w 1731000"/>
                  <a:gd name="connsiteY4" fmla="*/ 359017 h 416911"/>
                  <a:gd name="connsiteX5" fmla="*/ 1618407 w 1731000"/>
                  <a:gd name="connsiteY5" fmla="*/ 414231 h 416911"/>
                  <a:gd name="connsiteX6" fmla="*/ 865500 w 1731000"/>
                  <a:gd name="connsiteY6" fmla="*/ 274029 h 416911"/>
                  <a:gd name="connsiteX7" fmla="*/ 112593 w 1731000"/>
                  <a:gd name="connsiteY7" fmla="*/ 414231 h 416911"/>
                  <a:gd name="connsiteX8" fmla="*/ 16959 w 1731000"/>
                  <a:gd name="connsiteY8" fmla="*/ 359017 h 416911"/>
                  <a:gd name="connsiteX9" fmla="*/ 2680 w 1731000"/>
                  <a:gd name="connsiteY9" fmla="*/ 305725 h 416911"/>
                  <a:gd name="connsiteX10" fmla="*/ 57894 w 1731000"/>
                  <a:gd name="connsiteY10" fmla="*/ 210091 h 416911"/>
                  <a:gd name="connsiteX0" fmla="*/ 57894 w 1731000"/>
                  <a:gd name="connsiteY0" fmla="*/ 210764 h 417584"/>
                  <a:gd name="connsiteX1" fmla="*/ 866076 w 1731000"/>
                  <a:gd name="connsiteY1" fmla="*/ 673 h 417584"/>
                  <a:gd name="connsiteX2" fmla="*/ 1673106 w 1731000"/>
                  <a:gd name="connsiteY2" fmla="*/ 210764 h 417584"/>
                  <a:gd name="connsiteX3" fmla="*/ 1728320 w 1731000"/>
                  <a:gd name="connsiteY3" fmla="*/ 306398 h 417584"/>
                  <a:gd name="connsiteX4" fmla="*/ 1714041 w 1731000"/>
                  <a:gd name="connsiteY4" fmla="*/ 359690 h 417584"/>
                  <a:gd name="connsiteX5" fmla="*/ 1618407 w 1731000"/>
                  <a:gd name="connsiteY5" fmla="*/ 414904 h 417584"/>
                  <a:gd name="connsiteX6" fmla="*/ 865500 w 1731000"/>
                  <a:gd name="connsiteY6" fmla="*/ 274702 h 417584"/>
                  <a:gd name="connsiteX7" fmla="*/ 112593 w 1731000"/>
                  <a:gd name="connsiteY7" fmla="*/ 414904 h 417584"/>
                  <a:gd name="connsiteX8" fmla="*/ 16959 w 1731000"/>
                  <a:gd name="connsiteY8" fmla="*/ 359690 h 417584"/>
                  <a:gd name="connsiteX9" fmla="*/ 2680 w 1731000"/>
                  <a:gd name="connsiteY9" fmla="*/ 306398 h 417584"/>
                  <a:gd name="connsiteX10" fmla="*/ 57894 w 1731000"/>
                  <a:gd name="connsiteY10" fmla="*/ 210764 h 417584"/>
                  <a:gd name="connsiteX0" fmla="*/ 57894 w 1731000"/>
                  <a:gd name="connsiteY0" fmla="*/ 169966 h 376786"/>
                  <a:gd name="connsiteX1" fmla="*/ 866076 w 1731000"/>
                  <a:gd name="connsiteY1" fmla="*/ 901 h 376786"/>
                  <a:gd name="connsiteX2" fmla="*/ 1673106 w 1731000"/>
                  <a:gd name="connsiteY2" fmla="*/ 169966 h 376786"/>
                  <a:gd name="connsiteX3" fmla="*/ 1728320 w 1731000"/>
                  <a:gd name="connsiteY3" fmla="*/ 265600 h 376786"/>
                  <a:gd name="connsiteX4" fmla="*/ 1714041 w 1731000"/>
                  <a:gd name="connsiteY4" fmla="*/ 318892 h 376786"/>
                  <a:gd name="connsiteX5" fmla="*/ 1618407 w 1731000"/>
                  <a:gd name="connsiteY5" fmla="*/ 374106 h 376786"/>
                  <a:gd name="connsiteX6" fmla="*/ 865500 w 1731000"/>
                  <a:gd name="connsiteY6" fmla="*/ 233904 h 376786"/>
                  <a:gd name="connsiteX7" fmla="*/ 112593 w 1731000"/>
                  <a:gd name="connsiteY7" fmla="*/ 374106 h 376786"/>
                  <a:gd name="connsiteX8" fmla="*/ 16959 w 1731000"/>
                  <a:gd name="connsiteY8" fmla="*/ 318892 h 376786"/>
                  <a:gd name="connsiteX9" fmla="*/ 2680 w 1731000"/>
                  <a:gd name="connsiteY9" fmla="*/ 265600 h 376786"/>
                  <a:gd name="connsiteX10" fmla="*/ 57894 w 1731000"/>
                  <a:gd name="connsiteY10" fmla="*/ 169966 h 376786"/>
                  <a:gd name="connsiteX0" fmla="*/ 57894 w 1731000"/>
                  <a:gd name="connsiteY0" fmla="*/ 169252 h 376072"/>
                  <a:gd name="connsiteX1" fmla="*/ 866076 w 1731000"/>
                  <a:gd name="connsiteY1" fmla="*/ 187 h 376072"/>
                  <a:gd name="connsiteX2" fmla="*/ 1673106 w 1731000"/>
                  <a:gd name="connsiteY2" fmla="*/ 169252 h 376072"/>
                  <a:gd name="connsiteX3" fmla="*/ 1728320 w 1731000"/>
                  <a:gd name="connsiteY3" fmla="*/ 264886 h 376072"/>
                  <a:gd name="connsiteX4" fmla="*/ 1714041 w 1731000"/>
                  <a:gd name="connsiteY4" fmla="*/ 318178 h 376072"/>
                  <a:gd name="connsiteX5" fmla="*/ 1618407 w 1731000"/>
                  <a:gd name="connsiteY5" fmla="*/ 373392 h 376072"/>
                  <a:gd name="connsiteX6" fmla="*/ 865500 w 1731000"/>
                  <a:gd name="connsiteY6" fmla="*/ 233190 h 376072"/>
                  <a:gd name="connsiteX7" fmla="*/ 112593 w 1731000"/>
                  <a:gd name="connsiteY7" fmla="*/ 373392 h 376072"/>
                  <a:gd name="connsiteX8" fmla="*/ 16959 w 1731000"/>
                  <a:gd name="connsiteY8" fmla="*/ 318178 h 376072"/>
                  <a:gd name="connsiteX9" fmla="*/ 2680 w 1731000"/>
                  <a:gd name="connsiteY9" fmla="*/ 264886 h 376072"/>
                  <a:gd name="connsiteX10" fmla="*/ 57894 w 1731000"/>
                  <a:gd name="connsiteY10" fmla="*/ 169252 h 376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31000" h="376072">
                    <a:moveTo>
                      <a:pt x="57894" y="169252"/>
                    </a:moveTo>
                    <a:cubicBezTo>
                      <a:pt x="327288" y="99222"/>
                      <a:pt x="558452" y="5369"/>
                      <a:pt x="866076" y="187"/>
                    </a:cubicBezTo>
                    <a:cubicBezTo>
                      <a:pt x="1173700" y="-4995"/>
                      <a:pt x="1404096" y="99222"/>
                      <a:pt x="1673106" y="169252"/>
                    </a:cubicBezTo>
                    <a:cubicBezTo>
                      <a:pt x="1714762" y="180413"/>
                      <a:pt x="1739482" y="223230"/>
                      <a:pt x="1728320" y="264886"/>
                    </a:cubicBezTo>
                    <a:lnTo>
                      <a:pt x="1714041" y="318178"/>
                    </a:lnTo>
                    <a:cubicBezTo>
                      <a:pt x="1702879" y="359833"/>
                      <a:pt x="1660062" y="384554"/>
                      <a:pt x="1618407" y="373392"/>
                    </a:cubicBezTo>
                    <a:cubicBezTo>
                      <a:pt x="1367438" y="306145"/>
                      <a:pt x="1155084" y="238897"/>
                      <a:pt x="865500" y="233190"/>
                    </a:cubicBezTo>
                    <a:cubicBezTo>
                      <a:pt x="575916" y="227483"/>
                      <a:pt x="363562" y="306145"/>
                      <a:pt x="112593" y="373392"/>
                    </a:cubicBezTo>
                    <a:cubicBezTo>
                      <a:pt x="70938" y="384554"/>
                      <a:pt x="28121" y="359833"/>
                      <a:pt x="16959" y="318178"/>
                    </a:cubicBezTo>
                    <a:lnTo>
                      <a:pt x="2680" y="264886"/>
                    </a:lnTo>
                    <a:cubicBezTo>
                      <a:pt x="-8482" y="223230"/>
                      <a:pt x="16239" y="180413"/>
                      <a:pt x="57894" y="1692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00B05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0FE783B5-7CA6-443D-9332-FEF5E2240F29}"/>
                </a:ext>
              </a:extLst>
            </p:cNvPr>
            <p:cNvGrpSpPr/>
            <p:nvPr/>
          </p:nvGrpSpPr>
          <p:grpSpPr>
            <a:xfrm>
              <a:off x="6233449" y="4303389"/>
              <a:ext cx="1804046" cy="1978039"/>
              <a:chOff x="5921945" y="1672926"/>
              <a:chExt cx="1804046" cy="1978039"/>
            </a:xfrm>
            <a:solidFill>
              <a:srgbClr val="92D050"/>
            </a:solidFill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CB805394-7F40-423A-8FF3-A3C64D6542FC}"/>
                  </a:ext>
                </a:extLst>
              </p:cNvPr>
              <p:cNvSpPr/>
              <p:nvPr/>
            </p:nvSpPr>
            <p:spPr>
              <a:xfrm>
                <a:off x="7145189" y="1727977"/>
                <a:ext cx="551850" cy="55185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FF8953AA-C5DF-4EC1-828F-4FC20C6F6026}"/>
                  </a:ext>
                </a:extLst>
              </p:cNvPr>
              <p:cNvSpPr/>
              <p:nvPr/>
            </p:nvSpPr>
            <p:spPr>
              <a:xfrm>
                <a:off x="5921945" y="2492459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098A990-4DBD-4654-98DD-40770DFCAB22}"/>
                  </a:ext>
                </a:extLst>
              </p:cNvPr>
              <p:cNvSpPr/>
              <p:nvPr/>
            </p:nvSpPr>
            <p:spPr>
              <a:xfrm>
                <a:off x="5974627" y="1689804"/>
                <a:ext cx="440863" cy="440863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141A810-532B-47CB-801D-6E4243F9CF00}"/>
                  </a:ext>
                </a:extLst>
              </p:cNvPr>
              <p:cNvSpPr/>
              <p:nvPr/>
            </p:nvSpPr>
            <p:spPr>
              <a:xfrm>
                <a:off x="6604571" y="2896888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163BA4A-BE68-49E9-B8B7-DD9BB43CE532}"/>
                  </a:ext>
                </a:extLst>
              </p:cNvPr>
              <p:cNvSpPr/>
              <p:nvPr/>
            </p:nvSpPr>
            <p:spPr>
              <a:xfrm>
                <a:off x="7278831" y="2583544"/>
                <a:ext cx="447160" cy="447160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1FD2E72-E6BC-4F84-A4D2-28D0E12D5BB9}"/>
                  </a:ext>
                </a:extLst>
              </p:cNvPr>
              <p:cNvSpPr/>
              <p:nvPr/>
            </p:nvSpPr>
            <p:spPr>
              <a:xfrm>
                <a:off x="6799834" y="1672926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D42B3F7-A583-4000-9B6F-27474A49480A}"/>
                  </a:ext>
                </a:extLst>
              </p:cNvPr>
              <p:cNvSpPr/>
              <p:nvPr/>
            </p:nvSpPr>
            <p:spPr>
              <a:xfrm>
                <a:off x="6836345" y="2984164"/>
                <a:ext cx="666801" cy="66680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8E75B373-0E50-499D-992B-EC5E996FFBE3}"/>
                  </a:ext>
                </a:extLst>
              </p:cNvPr>
              <p:cNvSpPr/>
              <p:nvPr/>
            </p:nvSpPr>
            <p:spPr>
              <a:xfrm>
                <a:off x="6247743" y="3320571"/>
                <a:ext cx="252151" cy="252151"/>
              </a:xfrm>
              <a:custGeom>
                <a:avLst/>
                <a:gdLst>
                  <a:gd name="connsiteX0" fmla="*/ 465249 w 930496"/>
                  <a:gd name="connsiteY0" fmla="*/ 569990 h 930496"/>
                  <a:gd name="connsiteX1" fmla="*/ 517962 w 930496"/>
                  <a:gd name="connsiteY1" fmla="*/ 750243 h 930496"/>
                  <a:gd name="connsiteX2" fmla="*/ 465249 w 930496"/>
                  <a:gd name="connsiteY2" fmla="*/ 930496 h 930496"/>
                  <a:gd name="connsiteX3" fmla="*/ 412536 w 930496"/>
                  <a:gd name="connsiteY3" fmla="*/ 750243 h 930496"/>
                  <a:gd name="connsiteX4" fmla="*/ 465249 w 930496"/>
                  <a:gd name="connsiteY4" fmla="*/ 569990 h 930496"/>
                  <a:gd name="connsiteX5" fmla="*/ 366658 w 930496"/>
                  <a:gd name="connsiteY5" fmla="*/ 534819 h 930496"/>
                  <a:gd name="connsiteX6" fmla="*/ 391183 w 930496"/>
                  <a:gd name="connsiteY6" fmla="*/ 539312 h 930496"/>
                  <a:gd name="connsiteX7" fmla="*/ 300999 w 930496"/>
                  <a:gd name="connsiteY7" fmla="*/ 704044 h 930496"/>
                  <a:gd name="connsiteX8" fmla="*/ 136267 w 930496"/>
                  <a:gd name="connsiteY8" fmla="*/ 794228 h 930496"/>
                  <a:gd name="connsiteX9" fmla="*/ 226451 w 930496"/>
                  <a:gd name="connsiteY9" fmla="*/ 629496 h 930496"/>
                  <a:gd name="connsiteX10" fmla="*/ 366658 w 930496"/>
                  <a:gd name="connsiteY10" fmla="*/ 534819 h 930496"/>
                  <a:gd name="connsiteX11" fmla="*/ 563837 w 930496"/>
                  <a:gd name="connsiteY11" fmla="*/ 534819 h 930496"/>
                  <a:gd name="connsiteX12" fmla="*/ 704044 w 930496"/>
                  <a:gd name="connsiteY12" fmla="*/ 629496 h 930496"/>
                  <a:gd name="connsiteX13" fmla="*/ 794228 w 930496"/>
                  <a:gd name="connsiteY13" fmla="*/ 794227 h 930496"/>
                  <a:gd name="connsiteX14" fmla="*/ 629496 w 930496"/>
                  <a:gd name="connsiteY14" fmla="*/ 704043 h 930496"/>
                  <a:gd name="connsiteX15" fmla="*/ 539312 w 930496"/>
                  <a:gd name="connsiteY15" fmla="*/ 539311 h 930496"/>
                  <a:gd name="connsiteX16" fmla="*/ 563837 w 930496"/>
                  <a:gd name="connsiteY16" fmla="*/ 534819 h 930496"/>
                  <a:gd name="connsiteX17" fmla="*/ 750243 w 930496"/>
                  <a:gd name="connsiteY17" fmla="*/ 412535 h 930496"/>
                  <a:gd name="connsiteX18" fmla="*/ 930496 w 930496"/>
                  <a:gd name="connsiteY18" fmla="*/ 465248 h 930496"/>
                  <a:gd name="connsiteX19" fmla="*/ 750243 w 930496"/>
                  <a:gd name="connsiteY19" fmla="*/ 517961 h 930496"/>
                  <a:gd name="connsiteX20" fmla="*/ 569990 w 930496"/>
                  <a:gd name="connsiteY20" fmla="*/ 465248 h 930496"/>
                  <a:gd name="connsiteX21" fmla="*/ 750243 w 930496"/>
                  <a:gd name="connsiteY21" fmla="*/ 412535 h 930496"/>
                  <a:gd name="connsiteX22" fmla="*/ 180253 w 930496"/>
                  <a:gd name="connsiteY22" fmla="*/ 412535 h 930496"/>
                  <a:gd name="connsiteX23" fmla="*/ 360506 w 930496"/>
                  <a:gd name="connsiteY23" fmla="*/ 465248 h 930496"/>
                  <a:gd name="connsiteX24" fmla="*/ 180253 w 930496"/>
                  <a:gd name="connsiteY24" fmla="*/ 517961 h 930496"/>
                  <a:gd name="connsiteX25" fmla="*/ 0 w 930496"/>
                  <a:gd name="connsiteY25" fmla="*/ 465248 h 930496"/>
                  <a:gd name="connsiteX26" fmla="*/ 180253 w 930496"/>
                  <a:gd name="connsiteY26" fmla="*/ 412535 h 930496"/>
                  <a:gd name="connsiteX27" fmla="*/ 465250 w 930496"/>
                  <a:gd name="connsiteY27" fmla="*/ 403152 h 930496"/>
                  <a:gd name="connsiteX28" fmla="*/ 517963 w 930496"/>
                  <a:gd name="connsiteY28" fmla="*/ 453772 h 930496"/>
                  <a:gd name="connsiteX29" fmla="*/ 465250 w 930496"/>
                  <a:gd name="connsiteY29" fmla="*/ 504392 h 930496"/>
                  <a:gd name="connsiteX30" fmla="*/ 412537 w 930496"/>
                  <a:gd name="connsiteY30" fmla="*/ 453772 h 930496"/>
                  <a:gd name="connsiteX31" fmla="*/ 465250 w 930496"/>
                  <a:gd name="connsiteY31" fmla="*/ 403152 h 930496"/>
                  <a:gd name="connsiteX32" fmla="*/ 769702 w 930496"/>
                  <a:gd name="connsiteY32" fmla="*/ 131776 h 930496"/>
                  <a:gd name="connsiteX33" fmla="*/ 794227 w 930496"/>
                  <a:gd name="connsiteY33" fmla="*/ 136268 h 930496"/>
                  <a:gd name="connsiteX34" fmla="*/ 704043 w 930496"/>
                  <a:gd name="connsiteY34" fmla="*/ 301000 h 930496"/>
                  <a:gd name="connsiteX35" fmla="*/ 539311 w 930496"/>
                  <a:gd name="connsiteY35" fmla="*/ 391184 h 930496"/>
                  <a:gd name="connsiteX36" fmla="*/ 629495 w 930496"/>
                  <a:gd name="connsiteY36" fmla="*/ 226452 h 930496"/>
                  <a:gd name="connsiteX37" fmla="*/ 769702 w 930496"/>
                  <a:gd name="connsiteY37" fmla="*/ 131776 h 930496"/>
                  <a:gd name="connsiteX38" fmla="*/ 160793 w 930496"/>
                  <a:gd name="connsiteY38" fmla="*/ 131775 h 930496"/>
                  <a:gd name="connsiteX39" fmla="*/ 300999 w 930496"/>
                  <a:gd name="connsiteY39" fmla="*/ 226452 h 930496"/>
                  <a:gd name="connsiteX40" fmla="*/ 391184 w 930496"/>
                  <a:gd name="connsiteY40" fmla="*/ 391183 h 930496"/>
                  <a:gd name="connsiteX41" fmla="*/ 226452 w 930496"/>
                  <a:gd name="connsiteY41" fmla="*/ 300999 h 930496"/>
                  <a:gd name="connsiteX42" fmla="*/ 136268 w 930496"/>
                  <a:gd name="connsiteY42" fmla="*/ 136267 h 930496"/>
                  <a:gd name="connsiteX43" fmla="*/ 160793 w 930496"/>
                  <a:gd name="connsiteY43" fmla="*/ 131775 h 930496"/>
                  <a:gd name="connsiteX44" fmla="*/ 465249 w 930496"/>
                  <a:gd name="connsiteY44" fmla="*/ 0 h 930496"/>
                  <a:gd name="connsiteX45" fmla="*/ 517962 w 930496"/>
                  <a:gd name="connsiteY45" fmla="*/ 180253 h 930496"/>
                  <a:gd name="connsiteX46" fmla="*/ 465249 w 930496"/>
                  <a:gd name="connsiteY46" fmla="*/ 360506 h 930496"/>
                  <a:gd name="connsiteX47" fmla="*/ 412536 w 930496"/>
                  <a:gd name="connsiteY47" fmla="*/ 180253 h 930496"/>
                  <a:gd name="connsiteX48" fmla="*/ 465249 w 930496"/>
                  <a:gd name="connsiteY48" fmla="*/ 0 h 930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30496" h="930496">
                    <a:moveTo>
                      <a:pt x="465249" y="569990"/>
                    </a:moveTo>
                    <a:cubicBezTo>
                      <a:pt x="494362" y="569990"/>
                      <a:pt x="517962" y="650692"/>
                      <a:pt x="517962" y="750243"/>
                    </a:cubicBezTo>
                    <a:cubicBezTo>
                      <a:pt x="517962" y="849794"/>
                      <a:pt x="494362" y="930496"/>
                      <a:pt x="465249" y="930496"/>
                    </a:cubicBezTo>
                    <a:cubicBezTo>
                      <a:pt x="436136" y="930496"/>
                      <a:pt x="412536" y="849794"/>
                      <a:pt x="412536" y="750243"/>
                    </a:cubicBezTo>
                    <a:cubicBezTo>
                      <a:pt x="412536" y="650692"/>
                      <a:pt x="436136" y="569990"/>
                      <a:pt x="465249" y="569990"/>
                    </a:cubicBezTo>
                    <a:close/>
                    <a:moveTo>
                      <a:pt x="366658" y="534819"/>
                    </a:moveTo>
                    <a:cubicBezTo>
                      <a:pt x="377567" y="532829"/>
                      <a:pt x="386036" y="534165"/>
                      <a:pt x="391183" y="539312"/>
                    </a:cubicBezTo>
                    <a:cubicBezTo>
                      <a:pt x="411769" y="559898"/>
                      <a:pt x="371392" y="633650"/>
                      <a:pt x="300999" y="704044"/>
                    </a:cubicBezTo>
                    <a:cubicBezTo>
                      <a:pt x="230605" y="774437"/>
                      <a:pt x="156853" y="814814"/>
                      <a:pt x="136267" y="794228"/>
                    </a:cubicBezTo>
                    <a:cubicBezTo>
                      <a:pt x="115681" y="773642"/>
                      <a:pt x="156058" y="699889"/>
                      <a:pt x="226451" y="629496"/>
                    </a:cubicBezTo>
                    <a:cubicBezTo>
                      <a:pt x="279246" y="576701"/>
                      <a:pt x="333930" y="540790"/>
                      <a:pt x="366658" y="534819"/>
                    </a:cubicBezTo>
                    <a:close/>
                    <a:moveTo>
                      <a:pt x="563837" y="534819"/>
                    </a:moveTo>
                    <a:cubicBezTo>
                      <a:pt x="596564" y="540790"/>
                      <a:pt x="651249" y="576701"/>
                      <a:pt x="704044" y="629496"/>
                    </a:cubicBezTo>
                    <a:cubicBezTo>
                      <a:pt x="774437" y="699889"/>
                      <a:pt x="814814" y="773641"/>
                      <a:pt x="794228" y="794227"/>
                    </a:cubicBezTo>
                    <a:cubicBezTo>
                      <a:pt x="773642" y="814813"/>
                      <a:pt x="699889" y="774436"/>
                      <a:pt x="629496" y="704043"/>
                    </a:cubicBezTo>
                    <a:cubicBezTo>
                      <a:pt x="559103" y="633650"/>
                      <a:pt x="518726" y="559897"/>
                      <a:pt x="539312" y="539311"/>
                    </a:cubicBezTo>
                    <a:cubicBezTo>
                      <a:pt x="544458" y="534165"/>
                      <a:pt x="552928" y="532828"/>
                      <a:pt x="563837" y="534819"/>
                    </a:cubicBezTo>
                    <a:close/>
                    <a:moveTo>
                      <a:pt x="750243" y="412535"/>
                    </a:moveTo>
                    <a:cubicBezTo>
                      <a:pt x="849794" y="412535"/>
                      <a:pt x="930496" y="436135"/>
                      <a:pt x="930496" y="465248"/>
                    </a:cubicBezTo>
                    <a:cubicBezTo>
                      <a:pt x="930496" y="494361"/>
                      <a:pt x="849794" y="517961"/>
                      <a:pt x="750243" y="517961"/>
                    </a:cubicBezTo>
                    <a:cubicBezTo>
                      <a:pt x="650692" y="517961"/>
                      <a:pt x="569990" y="494361"/>
                      <a:pt x="569990" y="465248"/>
                    </a:cubicBezTo>
                    <a:cubicBezTo>
                      <a:pt x="569990" y="436135"/>
                      <a:pt x="650692" y="412535"/>
                      <a:pt x="750243" y="412535"/>
                    </a:cubicBezTo>
                    <a:close/>
                    <a:moveTo>
                      <a:pt x="180253" y="412535"/>
                    </a:moveTo>
                    <a:cubicBezTo>
                      <a:pt x="279804" y="412535"/>
                      <a:pt x="360506" y="436135"/>
                      <a:pt x="360506" y="465248"/>
                    </a:cubicBezTo>
                    <a:cubicBezTo>
                      <a:pt x="360506" y="494361"/>
                      <a:pt x="279804" y="517961"/>
                      <a:pt x="180253" y="517961"/>
                    </a:cubicBezTo>
                    <a:cubicBezTo>
                      <a:pt x="80702" y="517961"/>
                      <a:pt x="0" y="494361"/>
                      <a:pt x="0" y="465248"/>
                    </a:cubicBezTo>
                    <a:cubicBezTo>
                      <a:pt x="0" y="436135"/>
                      <a:pt x="80702" y="412535"/>
                      <a:pt x="180253" y="412535"/>
                    </a:cubicBezTo>
                    <a:close/>
                    <a:moveTo>
                      <a:pt x="465250" y="403152"/>
                    </a:moveTo>
                    <a:cubicBezTo>
                      <a:pt x="494363" y="403152"/>
                      <a:pt x="517963" y="425815"/>
                      <a:pt x="517963" y="453772"/>
                    </a:cubicBezTo>
                    <a:cubicBezTo>
                      <a:pt x="517963" y="481729"/>
                      <a:pt x="494363" y="504392"/>
                      <a:pt x="465250" y="504392"/>
                    </a:cubicBezTo>
                    <a:cubicBezTo>
                      <a:pt x="436137" y="504392"/>
                      <a:pt x="412537" y="481729"/>
                      <a:pt x="412537" y="453772"/>
                    </a:cubicBezTo>
                    <a:cubicBezTo>
                      <a:pt x="412537" y="425815"/>
                      <a:pt x="436137" y="403152"/>
                      <a:pt x="465250" y="403152"/>
                    </a:cubicBezTo>
                    <a:close/>
                    <a:moveTo>
                      <a:pt x="769702" y="131776"/>
                    </a:moveTo>
                    <a:cubicBezTo>
                      <a:pt x="780611" y="129785"/>
                      <a:pt x="789081" y="131121"/>
                      <a:pt x="794227" y="136268"/>
                    </a:cubicBezTo>
                    <a:cubicBezTo>
                      <a:pt x="814813" y="156854"/>
                      <a:pt x="774436" y="230607"/>
                      <a:pt x="704043" y="301000"/>
                    </a:cubicBezTo>
                    <a:cubicBezTo>
                      <a:pt x="633650" y="371393"/>
                      <a:pt x="559897" y="411770"/>
                      <a:pt x="539311" y="391184"/>
                    </a:cubicBezTo>
                    <a:cubicBezTo>
                      <a:pt x="518725" y="370598"/>
                      <a:pt x="559102" y="296846"/>
                      <a:pt x="629495" y="226452"/>
                    </a:cubicBezTo>
                    <a:cubicBezTo>
                      <a:pt x="682290" y="173657"/>
                      <a:pt x="736975" y="137747"/>
                      <a:pt x="769702" y="131776"/>
                    </a:cubicBezTo>
                    <a:close/>
                    <a:moveTo>
                      <a:pt x="160793" y="131775"/>
                    </a:moveTo>
                    <a:cubicBezTo>
                      <a:pt x="193520" y="137746"/>
                      <a:pt x="248205" y="173657"/>
                      <a:pt x="300999" y="226452"/>
                    </a:cubicBezTo>
                    <a:cubicBezTo>
                      <a:pt x="371392" y="296845"/>
                      <a:pt x="411770" y="370597"/>
                      <a:pt x="391184" y="391183"/>
                    </a:cubicBezTo>
                    <a:cubicBezTo>
                      <a:pt x="370598" y="411770"/>
                      <a:pt x="296845" y="371392"/>
                      <a:pt x="226452" y="300999"/>
                    </a:cubicBezTo>
                    <a:cubicBezTo>
                      <a:pt x="156059" y="230606"/>
                      <a:pt x="115682" y="156853"/>
                      <a:pt x="136268" y="136267"/>
                    </a:cubicBezTo>
                    <a:cubicBezTo>
                      <a:pt x="141414" y="131121"/>
                      <a:pt x="149884" y="129784"/>
                      <a:pt x="160793" y="131775"/>
                    </a:cubicBezTo>
                    <a:close/>
                    <a:moveTo>
                      <a:pt x="465249" y="0"/>
                    </a:moveTo>
                    <a:cubicBezTo>
                      <a:pt x="494362" y="0"/>
                      <a:pt x="517962" y="80702"/>
                      <a:pt x="517962" y="180253"/>
                    </a:cubicBezTo>
                    <a:cubicBezTo>
                      <a:pt x="517962" y="279804"/>
                      <a:pt x="494362" y="360506"/>
                      <a:pt x="465249" y="360506"/>
                    </a:cubicBezTo>
                    <a:cubicBezTo>
                      <a:pt x="436136" y="360506"/>
                      <a:pt x="412536" y="279804"/>
                      <a:pt x="412536" y="180253"/>
                    </a:cubicBezTo>
                    <a:cubicBezTo>
                      <a:pt x="412536" y="80702"/>
                      <a:pt x="436136" y="0"/>
                      <a:pt x="4652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16418E6E-2951-4159-BC4B-4ADE6C4A6639}"/>
                </a:ext>
              </a:extLst>
            </p:cNvPr>
            <p:cNvGrpSpPr/>
            <p:nvPr/>
          </p:nvGrpSpPr>
          <p:grpSpPr>
            <a:xfrm>
              <a:off x="6490376" y="4606506"/>
              <a:ext cx="1332882" cy="1159728"/>
              <a:chOff x="6490376" y="1164566"/>
              <a:chExt cx="1332882" cy="1159728"/>
            </a:xfrm>
          </p:grpSpPr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4C291235-496D-40FF-9018-677E45A64574}"/>
                  </a:ext>
                </a:extLst>
              </p:cNvPr>
              <p:cNvSpPr/>
              <p:nvPr/>
            </p:nvSpPr>
            <p:spPr>
              <a:xfrm>
                <a:off x="6490376" y="1164566"/>
                <a:ext cx="1332882" cy="1159728"/>
              </a:xfrm>
              <a:prstGeom prst="roundRect">
                <a:avLst>
                  <a:gd name="adj" fmla="val 9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D60FADEC-DB8E-4F3A-A19F-105F85C14C53}"/>
                  </a:ext>
                </a:extLst>
              </p:cNvPr>
              <p:cNvSpPr txBox="1"/>
              <p:nvPr/>
            </p:nvSpPr>
            <p:spPr>
              <a:xfrm>
                <a:off x="6602385" y="1284621"/>
                <a:ext cx="1123379" cy="9237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トイレット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ペーパー</a:t>
                </a:r>
                <a:endParaRPr kumimoji="1" lang="en-US" altLang="ja-JP" dirty="0">
                  <a:solidFill>
                    <a:srgbClr val="92D05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  <a:p>
                <a:pPr algn="ctr"/>
                <a:r>
                  <a:rPr kumimoji="1" lang="ja-JP" altLang="en-US" dirty="0">
                    <a:solidFill>
                      <a:srgbClr val="92D050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ダブル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36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HGP創英角ﾎﾟｯﾌﾟ体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pptxd41_袋に入ったトイレットペーパーのイラスト</dc:title>
  <dc:subject>pptxd41_袋に入ったトイレットペーパーのイラスト</dc:subject>
  <dc:creator>でじけろお</dc:creator>
  <cp:revision>1</cp:revision>
  <dcterms:created xsi:type="dcterms:W3CDTF">2018-05-20T00:31:01Z</dcterms:created>
  <dcterms:modified xsi:type="dcterms:W3CDTF">2020-03-14T16:42:56Z</dcterms:modified>
  <cp:version>1</cp:version>
</cp:coreProperties>
</file>